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FD0AA67" w14:textId="68E9ADC6" w:rsidR="00F618D7" w:rsidRPr="000C3771" w:rsidRDefault="00DA0A99" w:rsidP="00D9649F">
      <w:pPr>
        <w:pStyle w:val="Appendix"/>
      </w:pPr>
      <w:bookmarkStart w:id="0" w:name="_Toc83576366"/>
      <w:bookmarkStart w:id="1" w:name="_Hlk116237993"/>
      <w:r>
        <w:t xml:space="preserve">Supplementary </w:t>
      </w:r>
      <w:r w:rsidR="00DD1DF0">
        <w:t>information</w:t>
      </w:r>
      <w:r>
        <w:t xml:space="preserve"> </w:t>
      </w:r>
      <w:bookmarkEnd w:id="0"/>
      <w:bookmarkEnd w:id="1"/>
      <w:r w:rsidR="000A08E5">
        <w:t>1</w:t>
      </w:r>
    </w:p>
    <w:p w14:paraId="63E4C740" w14:textId="126B70A7" w:rsidR="00F618D7" w:rsidRPr="000C3771" w:rsidRDefault="00C21F57" w:rsidP="00D9649F">
      <w:pPr>
        <w:spacing w:after="0" w:line="240" w:lineRule="auto"/>
        <w:rPr>
          <w:rFonts w:cstheme="minorHAnsi"/>
          <w:b/>
          <w:bCs/>
          <w:sz w:val="28"/>
          <w:szCs w:val="28"/>
        </w:rPr>
      </w:pPr>
      <w:r w:rsidRPr="000C3771">
        <w:rPr>
          <w:rFonts w:cstheme="minorHAnsi"/>
          <w:b/>
          <w:bCs/>
          <w:sz w:val="28"/>
          <w:szCs w:val="28"/>
        </w:rPr>
        <w:t xml:space="preserve">Quantification of free and cysteinylated aldehydes in samples derived from different stages of the industrial-scale malting process </w:t>
      </w:r>
      <w:r w:rsidR="00EF3220">
        <w:rPr>
          <w:rFonts w:cstheme="minorHAnsi"/>
          <w:b/>
          <w:bCs/>
          <w:sz w:val="28"/>
          <w:szCs w:val="28"/>
        </w:rPr>
        <w:t>A</w:t>
      </w:r>
    </w:p>
    <w:p w14:paraId="7DD92B2D" w14:textId="6A88E669" w:rsidR="0007099C" w:rsidRPr="000C3771" w:rsidRDefault="0007099C" w:rsidP="00D9649F">
      <w:pPr>
        <w:spacing w:after="0" w:line="240" w:lineRule="auto"/>
        <w:jc w:val="left"/>
      </w:pPr>
    </w:p>
    <w:p w14:paraId="77A1C348" w14:textId="5A000136" w:rsidR="00C21F57" w:rsidRPr="000C3771" w:rsidRDefault="00C21F57" w:rsidP="00D9649F">
      <w:pPr>
        <w:spacing w:after="0" w:line="240" w:lineRule="auto"/>
        <w:rPr>
          <w:color w:val="000000" w:themeColor="text1"/>
          <w:szCs w:val="24"/>
        </w:rPr>
      </w:pPr>
      <w:r w:rsidRPr="000C3771">
        <w:rPr>
          <w:szCs w:val="24"/>
          <w:u w:val="single"/>
        </w:rPr>
        <w:t>Compounds:</w:t>
      </w:r>
      <w:r w:rsidRPr="000C3771">
        <w:rPr>
          <w:szCs w:val="24"/>
        </w:rPr>
        <w:t xml:space="preserve"> </w:t>
      </w:r>
      <w:bookmarkStart w:id="2" w:name="_Hlk73003190"/>
      <w:r w:rsidR="0007099C" w:rsidRPr="000C3771">
        <w:rPr>
          <w:szCs w:val="24"/>
        </w:rPr>
        <w:t>2MP = 2-methylpropanal, 2MB = 2-methylbutanal, 3MB = 3-methylbutanal, MET</w:t>
      </w:r>
      <w:r w:rsidRPr="000C3771">
        <w:rPr>
          <w:szCs w:val="24"/>
        </w:rPr>
        <w:t> </w:t>
      </w:r>
      <w:r w:rsidR="0007099C" w:rsidRPr="000C3771">
        <w:rPr>
          <w:szCs w:val="24"/>
        </w:rPr>
        <w:t>= methional, PHE = phenylacetaldehyde, FUR = furfural, HEX = hexanal, T2N</w:t>
      </w:r>
      <w:r w:rsidRPr="000C3771">
        <w:rPr>
          <w:szCs w:val="24"/>
        </w:rPr>
        <w:t> </w:t>
      </w:r>
      <w:r w:rsidR="0007099C" w:rsidRPr="000C3771">
        <w:rPr>
          <w:szCs w:val="24"/>
        </w:rPr>
        <w:t>=</w:t>
      </w:r>
      <w:r w:rsidRPr="000C3771">
        <w:rPr>
          <w:szCs w:val="24"/>
        </w:rPr>
        <w:t> </w:t>
      </w:r>
      <w:r w:rsidR="0007099C" w:rsidRPr="000C3771">
        <w:rPr>
          <w:i/>
          <w:iCs/>
          <w:szCs w:val="24"/>
        </w:rPr>
        <w:t>trans</w:t>
      </w:r>
      <w:r w:rsidRPr="000C3771">
        <w:rPr>
          <w:szCs w:val="24"/>
        </w:rPr>
        <w:noBreakHyphen/>
      </w:r>
      <w:r w:rsidR="0007099C" w:rsidRPr="000C3771">
        <w:rPr>
          <w:szCs w:val="24"/>
        </w:rPr>
        <w:t>2</w:t>
      </w:r>
      <w:r w:rsidRPr="000C3771">
        <w:rPr>
          <w:szCs w:val="24"/>
        </w:rPr>
        <w:t> </w:t>
      </w:r>
      <w:r w:rsidR="0007099C" w:rsidRPr="000C3771">
        <w:rPr>
          <w:szCs w:val="24"/>
        </w:rPr>
        <w:t>nonenal</w:t>
      </w:r>
      <w:r w:rsidRPr="000C3771">
        <w:rPr>
          <w:szCs w:val="24"/>
        </w:rPr>
        <w:t>, 2MP-CYS = cysteinylated 2-methylpropanal, 2MB-CYS = cysteinylated 2-methylbutanal, 3MB-CYS = cysteinylated 3-methylbutanal, MET</w:t>
      </w:r>
      <w:r w:rsidRPr="000C3771">
        <w:rPr>
          <w:szCs w:val="24"/>
        </w:rPr>
        <w:noBreakHyphen/>
        <w:t>CYS = cysteinylated methional, PHE-CYS = cysteinylated phenylacetaldehyde, FUR-CYS = cysteinylated furfural</w:t>
      </w:r>
      <w:r w:rsidR="00B63A30" w:rsidRPr="000C3771">
        <w:rPr>
          <w:szCs w:val="24"/>
        </w:rPr>
        <w:t xml:space="preserve"> (&lt;LOD)</w:t>
      </w:r>
      <w:r w:rsidRPr="000C3771">
        <w:rPr>
          <w:szCs w:val="24"/>
        </w:rPr>
        <w:t xml:space="preserve">, and HEX-CYS = cysteinylated hexanal </w:t>
      </w:r>
      <w:r w:rsidRPr="000C3771">
        <w:rPr>
          <w:color w:val="000000" w:themeColor="text1"/>
          <w:szCs w:val="24"/>
        </w:rPr>
        <w:t xml:space="preserve">(cysteinylated </w:t>
      </w:r>
      <w:r w:rsidRPr="000C3771">
        <w:rPr>
          <w:i/>
          <w:iCs/>
          <w:color w:val="000000" w:themeColor="text1"/>
          <w:szCs w:val="24"/>
        </w:rPr>
        <w:t>trans</w:t>
      </w:r>
      <w:r w:rsidRPr="000C3771">
        <w:rPr>
          <w:color w:val="000000" w:themeColor="text1"/>
          <w:szCs w:val="24"/>
        </w:rPr>
        <w:noBreakHyphen/>
        <w:t>2-nonenal is not presented as the reference compound was not available).</w:t>
      </w:r>
    </w:p>
    <w:p w14:paraId="70DFCC76" w14:textId="77777777" w:rsidR="00C21F57" w:rsidRPr="000C3771" w:rsidRDefault="00C21F57" w:rsidP="00D9649F">
      <w:pPr>
        <w:spacing w:after="0" w:line="240" w:lineRule="auto"/>
        <w:jc w:val="left"/>
        <w:rPr>
          <w:sz w:val="18"/>
          <w:szCs w:val="18"/>
          <w:u w:val="single"/>
        </w:rPr>
      </w:pPr>
    </w:p>
    <w:p w14:paraId="2FFD682E" w14:textId="08D97754" w:rsidR="00C21F57" w:rsidRPr="000C3771" w:rsidRDefault="0007099C" w:rsidP="00D9649F">
      <w:pPr>
        <w:spacing w:after="0" w:line="240" w:lineRule="auto"/>
        <w:rPr>
          <w:szCs w:val="24"/>
        </w:rPr>
      </w:pPr>
      <w:r w:rsidRPr="000C3771">
        <w:rPr>
          <w:szCs w:val="24"/>
          <w:u w:val="single"/>
        </w:rPr>
        <w:t>Analysed samples:</w:t>
      </w:r>
      <w:r w:rsidRPr="000C3771">
        <w:rPr>
          <w:szCs w:val="24"/>
        </w:rPr>
        <w:t xml:space="preserve"> barley; GM = germinating barley (GM0 – onset of germination; GM1</w:t>
      </w:r>
      <w:r w:rsidR="00C21F57" w:rsidRPr="000C3771">
        <w:rPr>
          <w:szCs w:val="24"/>
        </w:rPr>
        <w:noBreakHyphen/>
      </w:r>
      <w:r w:rsidRPr="000C3771">
        <w:rPr>
          <w:szCs w:val="24"/>
        </w:rPr>
        <w:t>GM4</w:t>
      </w:r>
      <w:r w:rsidR="00C21F57" w:rsidRPr="000C3771">
        <w:rPr>
          <w:szCs w:val="24"/>
        </w:rPr>
        <w:t> </w:t>
      </w:r>
      <w:r w:rsidRPr="000C3771">
        <w:rPr>
          <w:szCs w:val="24"/>
        </w:rPr>
        <w:t xml:space="preserve">= germinated for 1, 2, 3, 4 days, respectively); K = samples taken at kilning, after 12 up to 22h of kilning; C = samples taken at cooling, after 0 min to 50 min; FIN = finished malt (without rootlets). During kilning samples were collected from top, middle and bottom grain bed layer, while during cooling samples were taken from top layer. </w:t>
      </w:r>
    </w:p>
    <w:p w14:paraId="3B65FF37" w14:textId="77777777" w:rsidR="00C21F57" w:rsidRPr="000C3771" w:rsidRDefault="00C21F57" w:rsidP="00D9649F">
      <w:pPr>
        <w:spacing w:after="0" w:line="240" w:lineRule="auto"/>
        <w:rPr>
          <w:szCs w:val="24"/>
        </w:rPr>
      </w:pPr>
    </w:p>
    <w:p w14:paraId="51DD6FFF" w14:textId="7AAFAABE" w:rsidR="00F618D7" w:rsidRPr="000C3771" w:rsidRDefault="0007099C" w:rsidP="00D9649F">
      <w:pPr>
        <w:spacing w:after="0" w:line="240" w:lineRule="auto"/>
      </w:pPr>
      <w:r w:rsidRPr="000C3771">
        <w:rPr>
          <w:szCs w:val="24"/>
        </w:rPr>
        <w:t xml:space="preserve">Results are expressed as mean values (n=3) ± standard deviation. LOD = limit of detection; LOQ = limit of quantification. </w:t>
      </w:r>
      <w:bookmarkEnd w:id="2"/>
      <w:r w:rsidR="00F618D7" w:rsidRPr="000C3771">
        <w:br w:type="page"/>
      </w:r>
    </w:p>
    <w:p w14:paraId="57D7788E" w14:textId="4A6E0789" w:rsidR="00F618D7" w:rsidRPr="000C3771" w:rsidRDefault="00F618D7"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41568" behindDoc="0" locked="0" layoutInCell="1" allowOverlap="1" wp14:anchorId="1A0CDAD5" wp14:editId="6162E24C">
                <wp:simplePos x="0" y="0"/>
                <wp:positionH relativeFrom="column">
                  <wp:posOffset>291415</wp:posOffset>
                </wp:positionH>
                <wp:positionV relativeFrom="paragraph">
                  <wp:posOffset>352</wp:posOffset>
                </wp:positionV>
                <wp:extent cx="8171815" cy="5655310"/>
                <wp:effectExtent l="0" t="0" r="635" b="2540"/>
                <wp:wrapSquare wrapText="bothSides"/>
                <wp:docPr id="2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171815" cy="5655310"/>
                        </a:xfrm>
                        <a:prstGeom prst="rect">
                          <a:avLst/>
                        </a:prstGeom>
                        <a:solidFill>
                          <a:srgbClr val="FFFFFF"/>
                        </a:solidFill>
                        <a:ln w="9525">
                          <a:noFill/>
                          <a:miter lim="800000"/>
                          <a:headEnd/>
                          <a:tailEnd/>
                        </a:ln>
                      </wps:spPr>
                      <wps:txbx>
                        <w:txbxContent>
                          <w:p w14:paraId="067F2D1C" w14:textId="206F9058" w:rsidR="004F11BE" w:rsidRPr="00C03925" w:rsidRDefault="004F11BE" w:rsidP="00F618D7">
                            <w:pPr>
                              <w:spacing w:after="0"/>
                              <w:jc w:val="left"/>
                              <w:rPr>
                                <w:sz w:val="32"/>
                                <w:szCs w:val="28"/>
                              </w:rPr>
                            </w:pPr>
                            <w:r>
                              <w:rPr>
                                <w:b/>
                                <w:bCs/>
                                <w:szCs w:val="24"/>
                              </w:rPr>
                              <w:t xml:space="preserve">Table </w:t>
                            </w:r>
                            <w:r w:rsidR="000A08E5">
                              <w:rPr>
                                <w:b/>
                                <w:bCs/>
                                <w:szCs w:val="24"/>
                              </w:rPr>
                              <w:t>S1.</w:t>
                            </w:r>
                            <w:r>
                              <w:rPr>
                                <w:b/>
                                <w:bCs/>
                                <w:szCs w:val="24"/>
                              </w:rPr>
                              <w:t xml:space="preserve">1. </w:t>
                            </w:r>
                            <w:r w:rsidRPr="00C03925">
                              <w:rPr>
                                <w:b/>
                                <w:bCs/>
                                <w:szCs w:val="24"/>
                              </w:rPr>
                              <w:t xml:space="preserve">Quantification of free aldehydes in samples derived from different stages of the industrial-scale malting process </w:t>
                            </w:r>
                            <w:r>
                              <w:rPr>
                                <w:b/>
                                <w:bCs/>
                                <w:szCs w:val="24"/>
                              </w:rPr>
                              <w:t>A</w:t>
                            </w:r>
                            <w:r w:rsidRPr="00C03925">
                              <w:rPr>
                                <w:b/>
                                <w:bCs/>
                                <w:szCs w:val="24"/>
                              </w:rPr>
                              <w:t>.</w:t>
                            </w:r>
                            <w:r w:rsidRPr="00C03925">
                              <w:rPr>
                                <w:sz w:val="32"/>
                                <w:szCs w:val="28"/>
                              </w:rPr>
                              <w:t xml:space="preserve"> </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79FE7830"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6A2A3258" w14:textId="77777777" w:rsidR="004F11BE" w:rsidRPr="00CA06BA" w:rsidRDefault="004F11BE" w:rsidP="00F618D7">
                                  <w:pPr>
                                    <w:spacing w:after="0" w:line="240" w:lineRule="auto"/>
                                    <w:jc w:val="center"/>
                                    <w:rPr>
                                      <w:rFonts w:cstheme="minorHAnsi"/>
                                      <w:b/>
                                      <w:bCs/>
                                      <w:sz w:val="18"/>
                                      <w:szCs w:val="18"/>
                                    </w:rPr>
                                  </w:pPr>
                                  <w:r w:rsidRPr="00CA06BA">
                                    <w:rPr>
                                      <w:rFonts w:cstheme="minorHAnsi"/>
                                      <w:b/>
                                      <w:bCs/>
                                      <w:sz w:val="18"/>
                                      <w:szCs w:val="18"/>
                                    </w:rPr>
                                    <w:t>Free aldehydes</w:t>
                                  </w:r>
                                </w:p>
                                <w:p w14:paraId="6FDA597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26A83CD2"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2MP</w:t>
                                  </w:r>
                                </w:p>
                              </w:tc>
                              <w:tc>
                                <w:tcPr>
                                  <w:tcW w:w="3685" w:type="dxa"/>
                                  <w:gridSpan w:val="3"/>
                                  <w:tcBorders>
                                    <w:bottom w:val="single" w:sz="4" w:space="0" w:color="auto"/>
                                  </w:tcBorders>
                                  <w:vAlign w:val="center"/>
                                </w:tcPr>
                                <w:p w14:paraId="1F321C7B"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2MB</w:t>
                                  </w:r>
                                </w:p>
                              </w:tc>
                              <w:tc>
                                <w:tcPr>
                                  <w:tcW w:w="3827" w:type="dxa"/>
                                  <w:gridSpan w:val="3"/>
                                  <w:tcBorders>
                                    <w:bottom w:val="single" w:sz="4" w:space="0" w:color="auto"/>
                                    <w:right w:val="single" w:sz="4" w:space="0" w:color="auto"/>
                                  </w:tcBorders>
                                  <w:vAlign w:val="center"/>
                                </w:tcPr>
                                <w:p w14:paraId="607B6C81"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3MB</w:t>
                                  </w:r>
                                </w:p>
                              </w:tc>
                            </w:tr>
                            <w:tr w:rsidR="004F11BE" w:rsidRPr="00CA06BA" w14:paraId="1D2BACAC" w14:textId="77777777" w:rsidTr="003603F8">
                              <w:trPr>
                                <w:trHeight w:val="165"/>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3255B5C9"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4F11BE" w:rsidRPr="00CA06BA" w14:paraId="648E9624"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2F8C155B" w14:textId="77777777" w:rsidR="004F11BE" w:rsidRPr="00CA06BA" w:rsidRDefault="004F11BE" w:rsidP="00F618D7">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2C1C19DA"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(35)</w:t>
                                  </w:r>
                                </w:p>
                              </w:tc>
                              <w:tc>
                                <w:tcPr>
                                  <w:tcW w:w="3685" w:type="dxa"/>
                                  <w:gridSpan w:val="3"/>
                                  <w:tcBorders>
                                    <w:bottom w:val="single" w:sz="4" w:space="0" w:color="auto"/>
                                  </w:tcBorders>
                                  <w:vAlign w:val="center"/>
                                </w:tcPr>
                                <w:p w14:paraId="4D189936"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(30)</w:t>
                                  </w:r>
                                </w:p>
                              </w:tc>
                              <w:tc>
                                <w:tcPr>
                                  <w:tcW w:w="3827" w:type="dxa"/>
                                  <w:gridSpan w:val="3"/>
                                  <w:tcBorders>
                                    <w:bottom w:val="single" w:sz="4" w:space="0" w:color="auto"/>
                                    <w:right w:val="single" w:sz="4" w:space="0" w:color="auto"/>
                                  </w:tcBorders>
                                  <w:vAlign w:val="center"/>
                                </w:tcPr>
                                <w:p w14:paraId="43BA7E5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(136)</w:t>
                                  </w:r>
                                </w:p>
                              </w:tc>
                            </w:tr>
                            <w:tr w:rsidR="004F11BE" w:rsidRPr="00CA06BA" w14:paraId="4C1A6DFC" w14:textId="77777777" w:rsidTr="003603F8">
                              <w:trPr>
                                <w:trHeight w:val="187"/>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4D22D38C"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4F11BE" w:rsidRPr="00CA06BA" w14:paraId="0A4819D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CFA4B5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192A216E"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single" w:sz="4" w:space="0" w:color="auto"/>
                                    <w:left w:val="single" w:sz="4" w:space="0" w:color="auto"/>
                                    <w:bottom w:val="nil"/>
                                    <w:right w:val="single" w:sz="4" w:space="0" w:color="auto"/>
                                  </w:tcBorders>
                                  <w:vAlign w:val="center"/>
                                </w:tcPr>
                                <w:p w14:paraId="005128F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single" w:sz="4" w:space="0" w:color="auto"/>
                                    <w:left w:val="single" w:sz="4" w:space="0" w:color="auto"/>
                                    <w:bottom w:val="nil"/>
                                    <w:right w:val="single" w:sz="4" w:space="0" w:color="auto"/>
                                  </w:tcBorders>
                                  <w:vAlign w:val="center"/>
                                </w:tcPr>
                                <w:p w14:paraId="449E5C4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111FD6F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B143EDA"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22BBDA55"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nil"/>
                                    <w:left w:val="single" w:sz="4" w:space="0" w:color="auto"/>
                                    <w:bottom w:val="nil"/>
                                    <w:right w:val="single" w:sz="4" w:space="0" w:color="auto"/>
                                  </w:tcBorders>
                                  <w:vAlign w:val="center"/>
                                </w:tcPr>
                                <w:p w14:paraId="1BB3BE0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598CFF0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0DED48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D871A34"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1304E727"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3685" w:type="dxa"/>
                                  <w:gridSpan w:val="3"/>
                                  <w:tcBorders>
                                    <w:top w:val="nil"/>
                                    <w:left w:val="single" w:sz="4" w:space="0" w:color="auto"/>
                                    <w:bottom w:val="nil"/>
                                    <w:right w:val="single" w:sz="4" w:space="0" w:color="auto"/>
                                  </w:tcBorders>
                                  <w:vAlign w:val="center"/>
                                </w:tcPr>
                                <w:p w14:paraId="3E2487B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1A77CC2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11A2F37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F8AE30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0E355E8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 ± 22</w:t>
                                  </w:r>
                                </w:p>
                              </w:tc>
                              <w:tc>
                                <w:tcPr>
                                  <w:tcW w:w="3685" w:type="dxa"/>
                                  <w:gridSpan w:val="3"/>
                                  <w:tcBorders>
                                    <w:top w:val="nil"/>
                                    <w:left w:val="single" w:sz="4" w:space="0" w:color="auto"/>
                                    <w:bottom w:val="nil"/>
                                    <w:right w:val="single" w:sz="4" w:space="0" w:color="auto"/>
                                  </w:tcBorders>
                                  <w:vAlign w:val="center"/>
                                </w:tcPr>
                                <w:p w14:paraId="30789A0B"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1DBA5D88"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70BC9C4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3362D387"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7159BDD4"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187 ± 24</w:t>
                                  </w:r>
                                </w:p>
                              </w:tc>
                              <w:tc>
                                <w:tcPr>
                                  <w:tcW w:w="3685" w:type="dxa"/>
                                  <w:gridSpan w:val="3"/>
                                  <w:tcBorders>
                                    <w:top w:val="nil"/>
                                    <w:left w:val="single" w:sz="4" w:space="0" w:color="auto"/>
                                    <w:bottom w:val="single" w:sz="4" w:space="0" w:color="auto"/>
                                    <w:right w:val="single" w:sz="4" w:space="0" w:color="auto"/>
                                  </w:tcBorders>
                                  <w:vAlign w:val="center"/>
                                </w:tcPr>
                                <w:p w14:paraId="1AD45B6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single" w:sz="4" w:space="0" w:color="auto"/>
                                    <w:right w:val="single" w:sz="4" w:space="0" w:color="auto"/>
                                  </w:tcBorders>
                                  <w:vAlign w:val="center"/>
                                </w:tcPr>
                                <w:p w14:paraId="5FC3AC7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367A8E0"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0EC47FCE"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4F11BE" w:rsidRPr="00CA06BA" w14:paraId="0E8BBD40" w14:textId="77777777" w:rsidTr="003603F8">
                              <w:trPr>
                                <w:trHeight w:val="210"/>
                                <w:jc w:val="center"/>
                              </w:trPr>
                              <w:tc>
                                <w:tcPr>
                                  <w:tcW w:w="1271" w:type="dxa"/>
                                  <w:tcBorders>
                                    <w:left w:val="single" w:sz="4" w:space="0" w:color="auto"/>
                                    <w:bottom w:val="nil"/>
                                  </w:tcBorders>
                                  <w:shd w:val="clear" w:color="auto" w:fill="auto"/>
                                  <w:noWrap/>
                                  <w:vAlign w:val="center"/>
                                </w:tcPr>
                                <w:p w14:paraId="5AC66533" w14:textId="77777777" w:rsidR="004F11BE" w:rsidRPr="00CA06BA" w:rsidRDefault="004F11BE" w:rsidP="00F618D7">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08254ED7"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1A4E448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47A6DDC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67962D99"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0760236C"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0E3B9BBD"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1FD2494D"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6152C5D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3F7BE1A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3226FA57"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21E7F8F9"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37" w:type="dxa"/>
                                  <w:tcBorders>
                                    <w:top w:val="nil"/>
                                    <w:left w:val="single" w:sz="4" w:space="0" w:color="auto"/>
                                    <w:bottom w:val="nil"/>
                                    <w:right w:val="dotted" w:sz="4" w:space="0" w:color="auto"/>
                                  </w:tcBorders>
                                  <w:shd w:val="clear" w:color="auto" w:fill="auto"/>
                                  <w:noWrap/>
                                  <w:vAlign w:val="center"/>
                                </w:tcPr>
                                <w:p w14:paraId="5B472F3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173" w:type="dxa"/>
                                  <w:tcBorders>
                                    <w:top w:val="nil"/>
                                    <w:left w:val="dotted" w:sz="4" w:space="0" w:color="auto"/>
                                    <w:bottom w:val="nil"/>
                                    <w:right w:val="dotted" w:sz="4" w:space="0" w:color="auto"/>
                                  </w:tcBorders>
                                  <w:vAlign w:val="center"/>
                                </w:tcPr>
                                <w:p w14:paraId="54EA304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76" w:type="dxa"/>
                                  <w:tcBorders>
                                    <w:top w:val="nil"/>
                                    <w:left w:val="dotted" w:sz="4" w:space="0" w:color="auto"/>
                                    <w:bottom w:val="nil"/>
                                    <w:right w:val="single" w:sz="4" w:space="0" w:color="auto"/>
                                  </w:tcBorders>
                                  <w:vAlign w:val="center"/>
                                </w:tcPr>
                                <w:p w14:paraId="374A3C6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35FD036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172" w:type="dxa"/>
                                  <w:tcBorders>
                                    <w:top w:val="nil"/>
                                    <w:left w:val="dotted" w:sz="4" w:space="0" w:color="auto"/>
                                    <w:bottom w:val="nil"/>
                                    <w:right w:val="dotted" w:sz="4" w:space="0" w:color="auto"/>
                                  </w:tcBorders>
                                  <w:vAlign w:val="center"/>
                                </w:tcPr>
                                <w:p w14:paraId="46777BA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70CF803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6376DA4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61A0D266"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c>
                                <w:tcPr>
                                  <w:tcW w:w="1275" w:type="dxa"/>
                                  <w:tcBorders>
                                    <w:top w:val="nil"/>
                                    <w:left w:val="dotted" w:sz="4" w:space="0" w:color="auto"/>
                                    <w:bottom w:val="nil"/>
                                    <w:right w:val="single" w:sz="4" w:space="0" w:color="auto"/>
                                  </w:tcBorders>
                                  <w:shd w:val="clear" w:color="auto" w:fill="auto"/>
                                  <w:noWrap/>
                                  <w:vAlign w:val="center"/>
                                </w:tcPr>
                                <w:p w14:paraId="71B46F8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156F9D1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C5E97E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73F71B0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173" w:type="dxa"/>
                                  <w:tcBorders>
                                    <w:top w:val="nil"/>
                                    <w:left w:val="dotted" w:sz="4" w:space="0" w:color="auto"/>
                                    <w:bottom w:val="nil"/>
                                    <w:right w:val="dotted" w:sz="4" w:space="0" w:color="auto"/>
                                  </w:tcBorders>
                                  <w:vAlign w:val="center"/>
                                </w:tcPr>
                                <w:p w14:paraId="69D5347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76" w:type="dxa"/>
                                  <w:tcBorders>
                                    <w:top w:val="nil"/>
                                    <w:left w:val="dotted" w:sz="4" w:space="0" w:color="auto"/>
                                    <w:bottom w:val="nil"/>
                                    <w:right w:val="single" w:sz="4" w:space="0" w:color="auto"/>
                                  </w:tcBorders>
                                  <w:vAlign w:val="center"/>
                                </w:tcPr>
                                <w:p w14:paraId="334A670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485EB74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172" w:type="dxa"/>
                                  <w:tcBorders>
                                    <w:top w:val="nil"/>
                                    <w:left w:val="dotted" w:sz="4" w:space="0" w:color="auto"/>
                                    <w:bottom w:val="nil"/>
                                    <w:right w:val="dotted" w:sz="4" w:space="0" w:color="auto"/>
                                  </w:tcBorders>
                                  <w:vAlign w:val="center"/>
                                </w:tcPr>
                                <w:p w14:paraId="74A9184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1615F3B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6333F16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5AC1A7A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524AAA2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5D9F203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5EAA19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45472CE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142 ± 13</w:t>
                                  </w:r>
                                </w:p>
                              </w:tc>
                              <w:tc>
                                <w:tcPr>
                                  <w:tcW w:w="1173" w:type="dxa"/>
                                  <w:tcBorders>
                                    <w:top w:val="nil"/>
                                    <w:left w:val="dotted" w:sz="4" w:space="0" w:color="auto"/>
                                    <w:bottom w:val="nil"/>
                                    <w:right w:val="dotted" w:sz="4" w:space="0" w:color="auto"/>
                                  </w:tcBorders>
                                  <w:vAlign w:val="center"/>
                                </w:tcPr>
                                <w:p w14:paraId="569343C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104 ± 16</w:t>
                                  </w:r>
                                </w:p>
                              </w:tc>
                              <w:tc>
                                <w:tcPr>
                                  <w:tcW w:w="1276" w:type="dxa"/>
                                  <w:tcBorders>
                                    <w:top w:val="nil"/>
                                    <w:left w:val="dotted" w:sz="4" w:space="0" w:color="auto"/>
                                    <w:bottom w:val="nil"/>
                                    <w:right w:val="single" w:sz="4" w:space="0" w:color="auto"/>
                                  </w:tcBorders>
                                  <w:vAlign w:val="center"/>
                                </w:tcPr>
                                <w:p w14:paraId="6A9B442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6191EAA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172" w:type="dxa"/>
                                  <w:tcBorders>
                                    <w:top w:val="nil"/>
                                    <w:left w:val="dotted" w:sz="4" w:space="0" w:color="auto"/>
                                    <w:bottom w:val="nil"/>
                                    <w:right w:val="dotted" w:sz="4" w:space="0" w:color="auto"/>
                                  </w:tcBorders>
                                  <w:vAlign w:val="center"/>
                                </w:tcPr>
                                <w:p w14:paraId="35E4C14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23D7466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14B51BE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2FBA2F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0AA7ACD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1B021DB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CA36923"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640530B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199 ± 5</w:t>
                                  </w:r>
                                </w:p>
                              </w:tc>
                              <w:tc>
                                <w:tcPr>
                                  <w:tcW w:w="1173" w:type="dxa"/>
                                  <w:tcBorders>
                                    <w:top w:val="nil"/>
                                    <w:left w:val="dotted" w:sz="4" w:space="0" w:color="auto"/>
                                    <w:bottom w:val="nil"/>
                                    <w:right w:val="dotted" w:sz="4" w:space="0" w:color="auto"/>
                                  </w:tcBorders>
                                  <w:vAlign w:val="center"/>
                                </w:tcPr>
                                <w:p w14:paraId="362BB86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163 ± 25</w:t>
                                  </w:r>
                                </w:p>
                              </w:tc>
                              <w:tc>
                                <w:tcPr>
                                  <w:tcW w:w="1276" w:type="dxa"/>
                                  <w:tcBorders>
                                    <w:top w:val="nil"/>
                                    <w:left w:val="dotted" w:sz="4" w:space="0" w:color="auto"/>
                                    <w:bottom w:val="nil"/>
                                    <w:right w:val="single" w:sz="4" w:space="0" w:color="auto"/>
                                  </w:tcBorders>
                                  <w:vAlign w:val="center"/>
                                </w:tcPr>
                                <w:p w14:paraId="464CFC1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126ECC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109 ± 9</w:t>
                                  </w:r>
                                </w:p>
                              </w:tc>
                              <w:tc>
                                <w:tcPr>
                                  <w:tcW w:w="1172" w:type="dxa"/>
                                  <w:tcBorders>
                                    <w:top w:val="nil"/>
                                    <w:left w:val="dotted" w:sz="4" w:space="0" w:color="auto"/>
                                    <w:bottom w:val="nil"/>
                                    <w:right w:val="dotted" w:sz="4" w:space="0" w:color="auto"/>
                                  </w:tcBorders>
                                  <w:vAlign w:val="center"/>
                                </w:tcPr>
                                <w:p w14:paraId="3FAFD58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579F887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1E4310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DE48A3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1396CB4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5A69CE2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B3AE007"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5CB1519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183 ± 28</w:t>
                                  </w:r>
                                </w:p>
                              </w:tc>
                              <w:tc>
                                <w:tcPr>
                                  <w:tcW w:w="1173" w:type="dxa"/>
                                  <w:tcBorders>
                                    <w:top w:val="nil"/>
                                    <w:left w:val="dotted" w:sz="4" w:space="0" w:color="auto"/>
                                    <w:bottom w:val="nil"/>
                                    <w:right w:val="dotted" w:sz="4" w:space="0" w:color="auto"/>
                                  </w:tcBorders>
                                  <w:vAlign w:val="center"/>
                                </w:tcPr>
                                <w:p w14:paraId="19951BE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165 ± 26</w:t>
                                  </w:r>
                                </w:p>
                              </w:tc>
                              <w:tc>
                                <w:tcPr>
                                  <w:tcW w:w="1276" w:type="dxa"/>
                                  <w:tcBorders>
                                    <w:top w:val="nil"/>
                                    <w:left w:val="dotted" w:sz="4" w:space="0" w:color="auto"/>
                                    <w:bottom w:val="nil"/>
                                    <w:right w:val="single" w:sz="4" w:space="0" w:color="auto"/>
                                  </w:tcBorders>
                                  <w:vAlign w:val="center"/>
                                </w:tcPr>
                                <w:p w14:paraId="085B356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2E1D29E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107 ± 22</w:t>
                                  </w:r>
                                </w:p>
                              </w:tc>
                              <w:tc>
                                <w:tcPr>
                                  <w:tcW w:w="1172" w:type="dxa"/>
                                  <w:tcBorders>
                                    <w:top w:val="nil"/>
                                    <w:left w:val="dotted" w:sz="4" w:space="0" w:color="auto"/>
                                    <w:bottom w:val="nil"/>
                                    <w:right w:val="dotted" w:sz="4" w:space="0" w:color="auto"/>
                                  </w:tcBorders>
                                  <w:vAlign w:val="center"/>
                                </w:tcPr>
                                <w:p w14:paraId="2FDE640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01B149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09651EF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76283E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96B74B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286E32D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8168529"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02FF4B5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236 ± 24</w:t>
                                  </w:r>
                                </w:p>
                              </w:tc>
                              <w:tc>
                                <w:tcPr>
                                  <w:tcW w:w="1173" w:type="dxa"/>
                                  <w:tcBorders>
                                    <w:top w:val="nil"/>
                                    <w:left w:val="dotted" w:sz="4" w:space="0" w:color="auto"/>
                                    <w:bottom w:val="nil"/>
                                    <w:right w:val="dotted" w:sz="4" w:space="0" w:color="auto"/>
                                  </w:tcBorders>
                                  <w:vAlign w:val="center"/>
                                </w:tcPr>
                                <w:p w14:paraId="16F9189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161 ± 21</w:t>
                                  </w:r>
                                </w:p>
                              </w:tc>
                              <w:tc>
                                <w:tcPr>
                                  <w:tcW w:w="1276" w:type="dxa"/>
                                  <w:tcBorders>
                                    <w:top w:val="nil"/>
                                    <w:left w:val="dotted" w:sz="4" w:space="0" w:color="auto"/>
                                    <w:bottom w:val="nil"/>
                                    <w:right w:val="single" w:sz="4" w:space="0" w:color="auto"/>
                                  </w:tcBorders>
                                  <w:vAlign w:val="center"/>
                                </w:tcPr>
                                <w:p w14:paraId="6D318BE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20D2455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148 ± 35</w:t>
                                  </w:r>
                                </w:p>
                              </w:tc>
                              <w:tc>
                                <w:tcPr>
                                  <w:tcW w:w="1172" w:type="dxa"/>
                                  <w:tcBorders>
                                    <w:top w:val="nil"/>
                                    <w:left w:val="dotted" w:sz="4" w:space="0" w:color="auto"/>
                                    <w:bottom w:val="nil"/>
                                    <w:right w:val="dotted" w:sz="4" w:space="0" w:color="auto"/>
                                  </w:tcBorders>
                                  <w:vAlign w:val="center"/>
                                </w:tcPr>
                                <w:p w14:paraId="3DB9E0B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1EEE670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3AF276B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2C227A6"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D77CFD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6514FC8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6A1660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18D4FBE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277 ± 33</w:t>
                                  </w:r>
                                </w:p>
                              </w:tc>
                              <w:tc>
                                <w:tcPr>
                                  <w:tcW w:w="1173" w:type="dxa"/>
                                  <w:tcBorders>
                                    <w:top w:val="nil"/>
                                    <w:left w:val="dotted" w:sz="4" w:space="0" w:color="auto"/>
                                    <w:bottom w:val="nil"/>
                                    <w:right w:val="dotted" w:sz="4" w:space="0" w:color="auto"/>
                                  </w:tcBorders>
                                  <w:vAlign w:val="center"/>
                                </w:tcPr>
                                <w:p w14:paraId="3DD0BE6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252 ± 13</w:t>
                                  </w:r>
                                </w:p>
                              </w:tc>
                              <w:tc>
                                <w:tcPr>
                                  <w:tcW w:w="1276" w:type="dxa"/>
                                  <w:tcBorders>
                                    <w:top w:val="nil"/>
                                    <w:left w:val="dotted" w:sz="4" w:space="0" w:color="auto"/>
                                    <w:bottom w:val="nil"/>
                                    <w:right w:val="single" w:sz="4" w:space="0" w:color="auto"/>
                                  </w:tcBorders>
                                  <w:vAlign w:val="center"/>
                                </w:tcPr>
                                <w:p w14:paraId="0C26894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3D6D6AA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173 ± 43</w:t>
                                  </w:r>
                                </w:p>
                              </w:tc>
                              <w:tc>
                                <w:tcPr>
                                  <w:tcW w:w="1172" w:type="dxa"/>
                                  <w:tcBorders>
                                    <w:top w:val="nil"/>
                                    <w:left w:val="dotted" w:sz="4" w:space="0" w:color="auto"/>
                                    <w:bottom w:val="nil"/>
                                    <w:right w:val="dotted" w:sz="4" w:space="0" w:color="auto"/>
                                  </w:tcBorders>
                                  <w:vAlign w:val="center"/>
                                </w:tcPr>
                                <w:p w14:paraId="29A10D7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131 ± 13</w:t>
                                  </w:r>
                                </w:p>
                              </w:tc>
                              <w:tc>
                                <w:tcPr>
                                  <w:tcW w:w="1276" w:type="dxa"/>
                                  <w:tcBorders>
                                    <w:top w:val="nil"/>
                                    <w:left w:val="dotted" w:sz="4" w:space="0" w:color="auto"/>
                                    <w:bottom w:val="nil"/>
                                    <w:right w:val="single" w:sz="4" w:space="0" w:color="auto"/>
                                  </w:tcBorders>
                                  <w:shd w:val="clear" w:color="auto" w:fill="auto"/>
                                  <w:noWrap/>
                                  <w:vAlign w:val="center"/>
                                </w:tcPr>
                                <w:p w14:paraId="228E59A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4A13650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651821F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9DD2D0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0112018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2957A1"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5A13B45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352 ± 5</w:t>
                                  </w:r>
                                </w:p>
                              </w:tc>
                              <w:tc>
                                <w:tcPr>
                                  <w:tcW w:w="1173" w:type="dxa"/>
                                  <w:tcBorders>
                                    <w:top w:val="nil"/>
                                    <w:left w:val="dotted" w:sz="4" w:space="0" w:color="auto"/>
                                    <w:bottom w:val="nil"/>
                                    <w:right w:val="dotted" w:sz="4" w:space="0" w:color="auto"/>
                                  </w:tcBorders>
                                  <w:vAlign w:val="center"/>
                                </w:tcPr>
                                <w:p w14:paraId="40FA93B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305 ± 10</w:t>
                                  </w:r>
                                </w:p>
                              </w:tc>
                              <w:tc>
                                <w:tcPr>
                                  <w:tcW w:w="1276" w:type="dxa"/>
                                  <w:tcBorders>
                                    <w:top w:val="nil"/>
                                    <w:left w:val="dotted" w:sz="4" w:space="0" w:color="auto"/>
                                    <w:bottom w:val="nil"/>
                                    <w:right w:val="single" w:sz="4" w:space="0" w:color="auto"/>
                                  </w:tcBorders>
                                  <w:vAlign w:val="center"/>
                                </w:tcPr>
                                <w:p w14:paraId="6801EE6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2D24E41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220 ± 19</w:t>
                                  </w:r>
                                </w:p>
                              </w:tc>
                              <w:tc>
                                <w:tcPr>
                                  <w:tcW w:w="1172" w:type="dxa"/>
                                  <w:tcBorders>
                                    <w:top w:val="nil"/>
                                    <w:left w:val="dotted" w:sz="4" w:space="0" w:color="auto"/>
                                    <w:bottom w:val="nil"/>
                                    <w:right w:val="dotted" w:sz="4" w:space="0" w:color="auto"/>
                                  </w:tcBorders>
                                  <w:vAlign w:val="center"/>
                                </w:tcPr>
                                <w:p w14:paraId="7B4E9F3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207 ± 30</w:t>
                                  </w:r>
                                </w:p>
                              </w:tc>
                              <w:tc>
                                <w:tcPr>
                                  <w:tcW w:w="1276" w:type="dxa"/>
                                  <w:tcBorders>
                                    <w:top w:val="nil"/>
                                    <w:left w:val="dotted" w:sz="4" w:space="0" w:color="auto"/>
                                    <w:bottom w:val="nil"/>
                                    <w:right w:val="single" w:sz="4" w:space="0" w:color="auto"/>
                                  </w:tcBorders>
                                  <w:shd w:val="clear" w:color="auto" w:fill="auto"/>
                                  <w:noWrap/>
                                  <w:vAlign w:val="center"/>
                                </w:tcPr>
                                <w:p w14:paraId="123FEE6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39A9E06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45119F7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5020455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24F7D38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AD0DAA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37" w:type="dxa"/>
                                  <w:tcBorders>
                                    <w:top w:val="nil"/>
                                    <w:left w:val="single" w:sz="4" w:space="0" w:color="auto"/>
                                    <w:bottom w:val="nil"/>
                                    <w:right w:val="dotted" w:sz="4" w:space="0" w:color="auto"/>
                                  </w:tcBorders>
                                  <w:shd w:val="clear" w:color="auto" w:fill="auto"/>
                                  <w:noWrap/>
                                  <w:vAlign w:val="center"/>
                                </w:tcPr>
                                <w:p w14:paraId="296201C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347 ± 37</w:t>
                                  </w:r>
                                </w:p>
                              </w:tc>
                              <w:tc>
                                <w:tcPr>
                                  <w:tcW w:w="1173" w:type="dxa"/>
                                  <w:tcBorders>
                                    <w:top w:val="nil"/>
                                    <w:left w:val="dotted" w:sz="4" w:space="0" w:color="auto"/>
                                    <w:bottom w:val="nil"/>
                                    <w:right w:val="dotted" w:sz="4" w:space="0" w:color="auto"/>
                                  </w:tcBorders>
                                  <w:vAlign w:val="center"/>
                                </w:tcPr>
                                <w:p w14:paraId="2FEA257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326 ± 25</w:t>
                                  </w:r>
                                </w:p>
                              </w:tc>
                              <w:tc>
                                <w:tcPr>
                                  <w:tcW w:w="1276" w:type="dxa"/>
                                  <w:tcBorders>
                                    <w:top w:val="nil"/>
                                    <w:left w:val="dotted" w:sz="4" w:space="0" w:color="auto"/>
                                    <w:bottom w:val="nil"/>
                                    <w:right w:val="single" w:sz="4" w:space="0" w:color="auto"/>
                                  </w:tcBorders>
                                  <w:vAlign w:val="center"/>
                                </w:tcPr>
                                <w:p w14:paraId="44AC07F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16BAFDC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244 ± 35</w:t>
                                  </w:r>
                                </w:p>
                              </w:tc>
                              <w:tc>
                                <w:tcPr>
                                  <w:tcW w:w="1172" w:type="dxa"/>
                                  <w:tcBorders>
                                    <w:top w:val="nil"/>
                                    <w:left w:val="dotted" w:sz="4" w:space="0" w:color="auto"/>
                                    <w:bottom w:val="nil"/>
                                    <w:right w:val="dotted" w:sz="4" w:space="0" w:color="auto"/>
                                  </w:tcBorders>
                                  <w:vAlign w:val="center"/>
                                </w:tcPr>
                                <w:p w14:paraId="1EA7093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209 ± 28</w:t>
                                  </w:r>
                                </w:p>
                              </w:tc>
                              <w:tc>
                                <w:tcPr>
                                  <w:tcW w:w="1276" w:type="dxa"/>
                                  <w:tcBorders>
                                    <w:top w:val="nil"/>
                                    <w:left w:val="dotted" w:sz="4" w:space="0" w:color="auto"/>
                                    <w:bottom w:val="nil"/>
                                    <w:right w:val="single" w:sz="4" w:space="0" w:color="auto"/>
                                  </w:tcBorders>
                                  <w:shd w:val="clear" w:color="auto" w:fill="auto"/>
                                  <w:noWrap/>
                                  <w:vAlign w:val="center"/>
                                </w:tcPr>
                                <w:p w14:paraId="0918A2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11267736"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BB7FF5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2CCBE40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456AA43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27BE7D2"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37" w:type="dxa"/>
                                  <w:tcBorders>
                                    <w:top w:val="nil"/>
                                    <w:left w:val="single" w:sz="4" w:space="0" w:color="auto"/>
                                    <w:bottom w:val="nil"/>
                                    <w:right w:val="dotted" w:sz="4" w:space="0" w:color="auto"/>
                                  </w:tcBorders>
                                  <w:shd w:val="clear" w:color="auto" w:fill="auto"/>
                                  <w:noWrap/>
                                  <w:vAlign w:val="center"/>
                                </w:tcPr>
                                <w:p w14:paraId="7679391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438 ± 1</w:t>
                                  </w:r>
                                </w:p>
                              </w:tc>
                              <w:tc>
                                <w:tcPr>
                                  <w:tcW w:w="1173" w:type="dxa"/>
                                  <w:tcBorders>
                                    <w:top w:val="nil"/>
                                    <w:left w:val="dotted" w:sz="4" w:space="0" w:color="auto"/>
                                    <w:bottom w:val="nil"/>
                                    <w:right w:val="dotted" w:sz="4" w:space="0" w:color="auto"/>
                                  </w:tcBorders>
                                  <w:vAlign w:val="center"/>
                                </w:tcPr>
                                <w:p w14:paraId="238FB3A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333 ± 61</w:t>
                                  </w:r>
                                </w:p>
                              </w:tc>
                              <w:tc>
                                <w:tcPr>
                                  <w:tcW w:w="1276" w:type="dxa"/>
                                  <w:tcBorders>
                                    <w:top w:val="nil"/>
                                    <w:left w:val="dotted" w:sz="4" w:space="0" w:color="auto"/>
                                    <w:bottom w:val="nil"/>
                                    <w:right w:val="single" w:sz="4" w:space="0" w:color="auto"/>
                                  </w:tcBorders>
                                  <w:vAlign w:val="center"/>
                                </w:tcPr>
                                <w:p w14:paraId="5AEB92B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1A674A4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296 ± 19</w:t>
                                  </w:r>
                                </w:p>
                              </w:tc>
                              <w:tc>
                                <w:tcPr>
                                  <w:tcW w:w="1172" w:type="dxa"/>
                                  <w:tcBorders>
                                    <w:top w:val="nil"/>
                                    <w:left w:val="dotted" w:sz="4" w:space="0" w:color="auto"/>
                                    <w:bottom w:val="nil"/>
                                    <w:right w:val="dotted" w:sz="4" w:space="0" w:color="auto"/>
                                  </w:tcBorders>
                                  <w:vAlign w:val="center"/>
                                </w:tcPr>
                                <w:p w14:paraId="079A0FB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226 ± 21</w:t>
                                  </w:r>
                                </w:p>
                              </w:tc>
                              <w:tc>
                                <w:tcPr>
                                  <w:tcW w:w="1276" w:type="dxa"/>
                                  <w:tcBorders>
                                    <w:top w:val="nil"/>
                                    <w:left w:val="dotted" w:sz="4" w:space="0" w:color="auto"/>
                                    <w:bottom w:val="nil"/>
                                    <w:right w:val="single" w:sz="4" w:space="0" w:color="auto"/>
                                  </w:tcBorders>
                                  <w:shd w:val="clear" w:color="auto" w:fill="auto"/>
                                  <w:noWrap/>
                                  <w:vAlign w:val="center"/>
                                </w:tcPr>
                                <w:p w14:paraId="3C59AB9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5719482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563 ± 34</w:t>
                                  </w:r>
                                </w:p>
                              </w:tc>
                              <w:tc>
                                <w:tcPr>
                                  <w:tcW w:w="1276" w:type="dxa"/>
                                  <w:tcBorders>
                                    <w:top w:val="nil"/>
                                    <w:left w:val="dotted" w:sz="4" w:space="0" w:color="auto"/>
                                    <w:bottom w:val="nil"/>
                                    <w:right w:val="dotted" w:sz="4" w:space="0" w:color="auto"/>
                                  </w:tcBorders>
                                  <w:vAlign w:val="center"/>
                                </w:tcPr>
                                <w:p w14:paraId="7FF0E64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57BE951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632ED87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729C9EA"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nil"/>
                                    <w:right w:val="dotted" w:sz="4" w:space="0" w:color="auto"/>
                                  </w:tcBorders>
                                  <w:shd w:val="clear" w:color="auto" w:fill="auto"/>
                                  <w:noWrap/>
                                  <w:vAlign w:val="center"/>
                                </w:tcPr>
                                <w:p w14:paraId="0933CEE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504 ± 58</w:t>
                                  </w:r>
                                </w:p>
                              </w:tc>
                              <w:tc>
                                <w:tcPr>
                                  <w:tcW w:w="1173" w:type="dxa"/>
                                  <w:tcBorders>
                                    <w:top w:val="nil"/>
                                    <w:left w:val="dotted" w:sz="4" w:space="0" w:color="auto"/>
                                    <w:bottom w:val="nil"/>
                                    <w:right w:val="dotted" w:sz="4" w:space="0" w:color="auto"/>
                                  </w:tcBorders>
                                  <w:vAlign w:val="center"/>
                                </w:tcPr>
                                <w:p w14:paraId="2394626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6" w:type="dxa"/>
                                  <w:tcBorders>
                                    <w:top w:val="nil"/>
                                    <w:left w:val="dotted" w:sz="4" w:space="0" w:color="auto"/>
                                    <w:bottom w:val="nil"/>
                                    <w:right w:val="single" w:sz="4" w:space="0" w:color="auto"/>
                                  </w:tcBorders>
                                  <w:vAlign w:val="center"/>
                                </w:tcPr>
                                <w:p w14:paraId="0E90135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4843999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380 ± 49</w:t>
                                  </w:r>
                                </w:p>
                              </w:tc>
                              <w:tc>
                                <w:tcPr>
                                  <w:tcW w:w="1172" w:type="dxa"/>
                                  <w:tcBorders>
                                    <w:top w:val="nil"/>
                                    <w:left w:val="dotted" w:sz="4" w:space="0" w:color="auto"/>
                                    <w:bottom w:val="nil"/>
                                    <w:right w:val="dotted" w:sz="4" w:space="0" w:color="auto"/>
                                  </w:tcBorders>
                                  <w:vAlign w:val="center"/>
                                </w:tcPr>
                                <w:p w14:paraId="6469437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6" w:type="dxa"/>
                                  <w:tcBorders>
                                    <w:top w:val="nil"/>
                                    <w:left w:val="dotted" w:sz="4" w:space="0" w:color="auto"/>
                                    <w:bottom w:val="nil"/>
                                    <w:right w:val="single" w:sz="4" w:space="0" w:color="auto"/>
                                  </w:tcBorders>
                                  <w:shd w:val="clear" w:color="auto" w:fill="auto"/>
                                  <w:noWrap/>
                                  <w:vAlign w:val="center"/>
                                </w:tcPr>
                                <w:p w14:paraId="354F5E1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40D8807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670 ± 78</w:t>
                                  </w:r>
                                </w:p>
                              </w:tc>
                              <w:tc>
                                <w:tcPr>
                                  <w:tcW w:w="1276" w:type="dxa"/>
                                  <w:tcBorders>
                                    <w:top w:val="nil"/>
                                    <w:left w:val="dotted" w:sz="4" w:space="0" w:color="auto"/>
                                    <w:bottom w:val="nil"/>
                                    <w:right w:val="dotted" w:sz="4" w:space="0" w:color="auto"/>
                                  </w:tcBorders>
                                  <w:vAlign w:val="center"/>
                                </w:tcPr>
                                <w:p w14:paraId="4CC59B0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5" w:type="dxa"/>
                                  <w:tcBorders>
                                    <w:top w:val="nil"/>
                                    <w:left w:val="dotted" w:sz="4" w:space="0" w:color="auto"/>
                                    <w:bottom w:val="nil"/>
                                    <w:right w:val="single" w:sz="4" w:space="0" w:color="auto"/>
                                  </w:tcBorders>
                                  <w:shd w:val="clear" w:color="auto" w:fill="auto"/>
                                  <w:noWrap/>
                                  <w:vAlign w:val="center"/>
                                </w:tcPr>
                                <w:p w14:paraId="53D9BCD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08AD514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732AB24"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0DDC451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633 ± 48</w:t>
                                  </w:r>
                                </w:p>
                              </w:tc>
                              <w:tc>
                                <w:tcPr>
                                  <w:tcW w:w="1173" w:type="dxa"/>
                                  <w:tcBorders>
                                    <w:top w:val="nil"/>
                                    <w:left w:val="dotted" w:sz="4" w:space="0" w:color="auto"/>
                                    <w:bottom w:val="single" w:sz="4" w:space="0" w:color="auto"/>
                                    <w:right w:val="dotted" w:sz="4" w:space="0" w:color="auto"/>
                                  </w:tcBorders>
                                  <w:vAlign w:val="center"/>
                                </w:tcPr>
                                <w:p w14:paraId="56545CD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570 ± 60</w:t>
                                  </w:r>
                                </w:p>
                              </w:tc>
                              <w:tc>
                                <w:tcPr>
                                  <w:tcW w:w="1276" w:type="dxa"/>
                                  <w:tcBorders>
                                    <w:top w:val="nil"/>
                                    <w:left w:val="dotted" w:sz="4" w:space="0" w:color="auto"/>
                                    <w:bottom w:val="single" w:sz="4" w:space="0" w:color="auto"/>
                                    <w:right w:val="single" w:sz="4" w:space="0" w:color="auto"/>
                                  </w:tcBorders>
                                  <w:vAlign w:val="center"/>
                                </w:tcPr>
                                <w:p w14:paraId="7D7ADF9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126 ± 12</w:t>
                                  </w:r>
                                </w:p>
                              </w:tc>
                              <w:tc>
                                <w:tcPr>
                                  <w:tcW w:w="1237" w:type="dxa"/>
                                  <w:tcBorders>
                                    <w:top w:val="nil"/>
                                    <w:left w:val="single" w:sz="4" w:space="0" w:color="auto"/>
                                    <w:bottom w:val="single" w:sz="4" w:space="0" w:color="auto"/>
                                    <w:right w:val="dotted" w:sz="4" w:space="0" w:color="auto"/>
                                  </w:tcBorders>
                                  <w:vAlign w:val="center"/>
                                </w:tcPr>
                                <w:p w14:paraId="6DDFF61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520 ± 26</w:t>
                                  </w:r>
                                </w:p>
                              </w:tc>
                              <w:tc>
                                <w:tcPr>
                                  <w:tcW w:w="1172" w:type="dxa"/>
                                  <w:tcBorders>
                                    <w:top w:val="nil"/>
                                    <w:left w:val="dotted" w:sz="4" w:space="0" w:color="auto"/>
                                    <w:bottom w:val="single" w:sz="4" w:space="0" w:color="auto"/>
                                    <w:right w:val="dotted" w:sz="4" w:space="0" w:color="auto"/>
                                  </w:tcBorders>
                                  <w:vAlign w:val="center"/>
                                </w:tcPr>
                                <w:p w14:paraId="43F0117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455 ± 19</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6BDBD97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131 ± 10</w:t>
                                  </w:r>
                                </w:p>
                              </w:tc>
                              <w:tc>
                                <w:tcPr>
                                  <w:tcW w:w="1276" w:type="dxa"/>
                                  <w:tcBorders>
                                    <w:top w:val="nil"/>
                                    <w:left w:val="single" w:sz="4" w:space="0" w:color="auto"/>
                                    <w:bottom w:val="single" w:sz="4" w:space="0" w:color="auto"/>
                                    <w:right w:val="dotted" w:sz="4" w:space="0" w:color="auto"/>
                                  </w:tcBorders>
                                  <w:vAlign w:val="center"/>
                                </w:tcPr>
                                <w:p w14:paraId="6C32FAD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860 ± 37</w:t>
                                  </w:r>
                                </w:p>
                              </w:tc>
                              <w:tc>
                                <w:tcPr>
                                  <w:tcW w:w="1276" w:type="dxa"/>
                                  <w:tcBorders>
                                    <w:top w:val="nil"/>
                                    <w:left w:val="dotted" w:sz="4" w:space="0" w:color="auto"/>
                                    <w:bottom w:val="single" w:sz="4" w:space="0" w:color="auto"/>
                                    <w:right w:val="dotted" w:sz="4" w:space="0" w:color="auto"/>
                                  </w:tcBorders>
                                  <w:vAlign w:val="center"/>
                                </w:tcPr>
                                <w:p w14:paraId="7ACD8B3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783 ±23</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3A6325C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2A106A79" w14:textId="77777777" w:rsidTr="003603F8">
                              <w:trPr>
                                <w:trHeight w:val="210"/>
                                <w:jc w:val="center"/>
                              </w:trPr>
                              <w:tc>
                                <w:tcPr>
                                  <w:tcW w:w="12469" w:type="dxa"/>
                                  <w:gridSpan w:val="10"/>
                                  <w:tcBorders>
                                    <w:top w:val="single" w:sz="4" w:space="0" w:color="auto"/>
                                    <w:left w:val="single" w:sz="4" w:space="0" w:color="auto"/>
                                    <w:bottom w:val="nil"/>
                                    <w:right w:val="single" w:sz="4" w:space="0" w:color="auto"/>
                                  </w:tcBorders>
                                  <w:shd w:val="clear" w:color="auto" w:fill="auto"/>
                                  <w:noWrap/>
                                  <w:vAlign w:val="center"/>
                                </w:tcPr>
                                <w:p w14:paraId="7C14190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4F11BE" w:rsidRPr="00CA06BA" w14:paraId="1860090C"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52D16A77" w14:textId="77777777" w:rsidR="004F11BE" w:rsidRPr="00CA06BA" w:rsidRDefault="004F11BE" w:rsidP="00F618D7">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46EE2E26"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3A6D364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0AC73C46"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0A59CEA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747CD01"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8906951" w14:textId="77777777" w:rsidR="004F11BE" w:rsidRPr="00CA06BA" w:rsidRDefault="004F11BE" w:rsidP="00F618D7">
                                  <w:pPr>
                                    <w:spacing w:after="0" w:line="240" w:lineRule="auto"/>
                                    <w:jc w:val="center"/>
                                    <w:rPr>
                                      <w:rFonts w:eastAsia="Times New Roman" w:cstheme="minorHAnsi"/>
                                      <w:sz w:val="18"/>
                                      <w:szCs w:val="18"/>
                                      <w:vertAlign w:val="superscript"/>
                                      <w:lang w:eastAsia="en-GB"/>
                                    </w:rPr>
                                  </w:pPr>
                                  <w:r w:rsidRPr="00CA06BA">
                                    <w:rPr>
                                      <w:rFonts w:eastAsia="Times New Roman" w:cstheme="minorHAnsi"/>
                                      <w:sz w:val="18"/>
                                      <w:szCs w:val="18"/>
                                      <w:lang w:eastAsia="en-GB"/>
                                    </w:rPr>
                                    <w:t>401 ± 28</w:t>
                                  </w:r>
                                </w:p>
                              </w:tc>
                              <w:tc>
                                <w:tcPr>
                                  <w:tcW w:w="3685" w:type="dxa"/>
                                  <w:gridSpan w:val="3"/>
                                  <w:tcBorders>
                                    <w:top w:val="single" w:sz="4" w:space="0" w:color="auto"/>
                                    <w:left w:val="single" w:sz="4" w:space="0" w:color="auto"/>
                                    <w:bottom w:val="nil"/>
                                    <w:right w:val="single" w:sz="4" w:space="0" w:color="auto"/>
                                  </w:tcBorders>
                                  <w:vAlign w:val="center"/>
                                </w:tcPr>
                                <w:p w14:paraId="37252CFB"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300 ± 10</w:t>
                                  </w:r>
                                </w:p>
                              </w:tc>
                              <w:tc>
                                <w:tcPr>
                                  <w:tcW w:w="3827" w:type="dxa"/>
                                  <w:gridSpan w:val="3"/>
                                  <w:tcBorders>
                                    <w:top w:val="single" w:sz="4" w:space="0" w:color="auto"/>
                                    <w:left w:val="single" w:sz="4" w:space="0" w:color="auto"/>
                                    <w:bottom w:val="nil"/>
                                    <w:right w:val="single" w:sz="4" w:space="0" w:color="auto"/>
                                  </w:tcBorders>
                                  <w:vAlign w:val="center"/>
                                </w:tcPr>
                                <w:p w14:paraId="283B69E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598 ± 29</w:t>
                                  </w:r>
                                </w:p>
                              </w:tc>
                            </w:tr>
                            <w:tr w:rsidR="004F11BE" w:rsidRPr="00CA06BA" w14:paraId="495090F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258D3E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14C6F1FC"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417 ± 26</w:t>
                                  </w:r>
                                </w:p>
                              </w:tc>
                              <w:tc>
                                <w:tcPr>
                                  <w:tcW w:w="3685" w:type="dxa"/>
                                  <w:gridSpan w:val="3"/>
                                  <w:tcBorders>
                                    <w:top w:val="nil"/>
                                    <w:left w:val="single" w:sz="4" w:space="0" w:color="auto"/>
                                    <w:bottom w:val="nil"/>
                                    <w:right w:val="single" w:sz="4" w:space="0" w:color="auto"/>
                                  </w:tcBorders>
                                  <w:vAlign w:val="center"/>
                                </w:tcPr>
                                <w:p w14:paraId="2F3DFD95"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282 ± 45</w:t>
                                  </w:r>
                                </w:p>
                              </w:tc>
                              <w:tc>
                                <w:tcPr>
                                  <w:tcW w:w="3827" w:type="dxa"/>
                                  <w:gridSpan w:val="3"/>
                                  <w:tcBorders>
                                    <w:top w:val="nil"/>
                                    <w:left w:val="single" w:sz="4" w:space="0" w:color="auto"/>
                                    <w:bottom w:val="nil"/>
                                    <w:right w:val="single" w:sz="4" w:space="0" w:color="auto"/>
                                  </w:tcBorders>
                                  <w:vAlign w:val="center"/>
                                </w:tcPr>
                                <w:p w14:paraId="7835F6F8"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549 ± 92</w:t>
                                  </w:r>
                                </w:p>
                              </w:tc>
                            </w:tr>
                            <w:tr w:rsidR="004F11BE" w:rsidRPr="00CA06BA" w14:paraId="25A3FBC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2D70E5B"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nil"/>
                                    <w:right w:val="single" w:sz="4" w:space="0" w:color="auto"/>
                                  </w:tcBorders>
                                  <w:shd w:val="clear" w:color="auto" w:fill="auto"/>
                                  <w:noWrap/>
                                  <w:vAlign w:val="center"/>
                                </w:tcPr>
                                <w:p w14:paraId="7F4E87BB"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300 ± 36</w:t>
                                  </w:r>
                                </w:p>
                              </w:tc>
                              <w:tc>
                                <w:tcPr>
                                  <w:tcW w:w="3685" w:type="dxa"/>
                                  <w:gridSpan w:val="3"/>
                                  <w:tcBorders>
                                    <w:top w:val="nil"/>
                                    <w:left w:val="single" w:sz="4" w:space="0" w:color="auto"/>
                                    <w:bottom w:val="nil"/>
                                    <w:right w:val="single" w:sz="4" w:space="0" w:color="auto"/>
                                  </w:tcBorders>
                                  <w:vAlign w:val="center"/>
                                </w:tcPr>
                                <w:p w14:paraId="02BA0680"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273 ± 30</w:t>
                                  </w:r>
                                </w:p>
                              </w:tc>
                              <w:tc>
                                <w:tcPr>
                                  <w:tcW w:w="3827" w:type="dxa"/>
                                  <w:gridSpan w:val="3"/>
                                  <w:tcBorders>
                                    <w:top w:val="nil"/>
                                    <w:left w:val="single" w:sz="4" w:space="0" w:color="auto"/>
                                    <w:bottom w:val="nil"/>
                                    <w:right w:val="single" w:sz="4" w:space="0" w:color="auto"/>
                                  </w:tcBorders>
                                  <w:vAlign w:val="center"/>
                                </w:tcPr>
                                <w:p w14:paraId="35980FD4"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451 ± 72</w:t>
                                  </w:r>
                                </w:p>
                              </w:tc>
                            </w:tr>
                            <w:tr w:rsidR="004F11BE" w:rsidRPr="00CA06BA" w14:paraId="76427DA1"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EFDED63"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0E88B36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354 ± 49</w:t>
                                  </w:r>
                                </w:p>
                              </w:tc>
                              <w:tc>
                                <w:tcPr>
                                  <w:tcW w:w="3685" w:type="dxa"/>
                                  <w:gridSpan w:val="3"/>
                                  <w:tcBorders>
                                    <w:top w:val="nil"/>
                                    <w:left w:val="single" w:sz="4" w:space="0" w:color="auto"/>
                                    <w:bottom w:val="single" w:sz="4" w:space="0" w:color="auto"/>
                                    <w:right w:val="single" w:sz="4" w:space="0" w:color="auto"/>
                                  </w:tcBorders>
                                  <w:vAlign w:val="center"/>
                                </w:tcPr>
                                <w:p w14:paraId="2D563D7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294 ± 13</w:t>
                                  </w:r>
                                </w:p>
                              </w:tc>
                              <w:tc>
                                <w:tcPr>
                                  <w:tcW w:w="3827" w:type="dxa"/>
                                  <w:gridSpan w:val="3"/>
                                  <w:tcBorders>
                                    <w:top w:val="nil"/>
                                    <w:left w:val="single" w:sz="4" w:space="0" w:color="auto"/>
                                    <w:bottom w:val="single" w:sz="4" w:space="0" w:color="auto"/>
                                    <w:right w:val="single" w:sz="4" w:space="0" w:color="auto"/>
                                  </w:tcBorders>
                                  <w:vAlign w:val="center"/>
                                </w:tcPr>
                                <w:p w14:paraId="6081FFE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527 ± 61</w:t>
                                  </w:r>
                                </w:p>
                              </w:tc>
                            </w:tr>
                            <w:tr w:rsidR="004F11BE" w:rsidRPr="00CA06BA" w14:paraId="2D3A648D"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6FDA8558"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4F11BE" w:rsidRPr="00CA06BA" w14:paraId="2952DC00"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4303822"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38E6520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375 ± 16</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76E6DDE4"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370 ± 25</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11DB68D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655 ± 45</w:t>
                                  </w:r>
                                </w:p>
                              </w:tc>
                            </w:tr>
                          </w:tbl>
                          <w:p w14:paraId="7A1A0627" w14:textId="76EFD760" w:rsidR="004F11BE" w:rsidRDefault="004F11B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1A0CDAD5" id="_x0000_t202" coordsize="21600,21600" o:spt="202" path="m,l,21600r21600,l21600,xe">
                <v:stroke joinstyle="miter"/>
                <v:path gradientshapeok="t" o:connecttype="rect"/>
              </v:shapetype>
              <v:shape id="Text Box 2" o:spid="_x0000_s1026" type="#_x0000_t202" style="position:absolute;margin-left:22.95pt;margin-top:.05pt;width:643.45pt;height:445.3pt;z-index:252141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7idvyDgIAAPcDAAAOAAAAZHJzL2Uyb0RvYy54bWysU9tu2zAMfR+wfxD0vjjO4jY14hRdugwD&#13;&#10;ugvQ7QMUWY6FyaJGKbGzry8lp2nQvQ3Tg0CK1BF5eLS8HTrDDgq9BlvxfDLlTFkJtba7iv/8sXm3&#13;&#10;4MwHYWthwKqKH5Xnt6u3b5a9K9UMWjC1QkYg1pe9q3gbgiuzzMtWdcJPwClLwQawE4Fc3GU1ip7Q&#13;&#10;O5PNptOrrAesHYJU3tPp/Rjkq4TfNEqGb03jVWCm4lRbSDumfRv3bLUU5Q6Fa7U8lSH+oYpOaEuP&#13;&#10;nqHuRRBsj/ovqE5LBA9NmEjoMmgaLVXqgbrJp6+6eWyFU6kXIse7M03+/8HKr4dH9x1ZGD7AQANM&#13;&#10;TXj3APKXZxbWrbA7dYcIfatETQ/nkbKsd748XY1U+9JHkG3/BWoastgHSEBDg11khfpkhE4DOJ5J&#13;&#10;V0Ngkg4X+XW+yAvOJMWKq6J4n6exZKJ8vu7Qh08KOhaNiiNNNcGLw4MPsRxRPqfE1zwYXW+0McnB&#13;&#10;3XZtkB0EKWCTVurgVZqxrK/4TTErErKFeD+Jo9OBFGp0R6VO4xo1E+n4aOuUEoQ2o02VGHviJ1Iy&#13;&#10;khOG7UCJkact1EdiCmFUIv0cMlrAP5z1pMKK+997gYoz89kS2zf5fB5lm5x5cT0jBy8j28uIsJKg&#13;&#10;Kh44G811SFKPPFi4o6k0OvH1UsmpVlJXovH0E6J8L/2U9fJfV08AAAD//wMAUEsDBBQABgAIAAAA&#13;&#10;IQCX61Td4QAAAA0BAAAPAAAAZHJzL2Rvd25yZXYueG1sTI/dboMwDIXvJ+0dIk/azbSG9Y9CCdV+&#13;&#10;tGq37foAhriARhxE0kLffuFqu7FkH/v4fNluNK24Uu8aywpeZhEI4tLqhisFp+/P5w0I55E1tpZJ&#13;&#10;wY0c7PL7uwxTbQc+0PXoKxFM2KWooPa+S6V0ZU0G3cx2xEE7296gD21fSd3jEMxNK+dRtJYGGw4f&#13;&#10;auzovaby53gxCs5fw9MqGYq9P8WH5foNm7iwN6UeH8aPbSivWxCeRv93ARNDyA95CFbYC2snWgXL&#13;&#10;VRI2p7mY1MViHnAKBZskikHmmfxPkf8CAAD//wMAUEsBAi0AFAAGAAgAAAAhALaDOJL+AAAA4QEA&#13;&#10;ABMAAAAAAAAAAAAAAAAAAAAAAFtDb250ZW50X1R5cGVzXS54bWxQSwECLQAUAAYACAAAACEAOP0h&#13;&#10;/9YAAACUAQAACwAAAAAAAAAAAAAAAAAvAQAAX3JlbHMvLnJlbHNQSwECLQAUAAYACAAAACEAe4nb&#13;&#10;8g4CAAD3AwAADgAAAAAAAAAAAAAAAAAuAgAAZHJzL2Uyb0RvYy54bWxQSwECLQAUAAYACAAAACEA&#13;&#10;l+tU3eEAAAANAQAADwAAAAAAAAAAAAAAAABoBAAAZHJzL2Rvd25yZXYueG1sUEsFBgAAAAAEAAQA&#13;&#10;8wAAAHYFAAAAAA==&#13;&#10;" stroked="f">
                <v:textbox>
                  <w:txbxContent>
                    <w:p w14:paraId="067F2D1C" w14:textId="206F9058" w:rsidR="004F11BE" w:rsidRPr="00C03925" w:rsidRDefault="004F11BE" w:rsidP="00F618D7">
                      <w:pPr>
                        <w:spacing w:after="0"/>
                        <w:jc w:val="left"/>
                        <w:rPr>
                          <w:sz w:val="32"/>
                          <w:szCs w:val="28"/>
                        </w:rPr>
                      </w:pPr>
                      <w:r>
                        <w:rPr>
                          <w:b/>
                          <w:bCs/>
                          <w:szCs w:val="24"/>
                        </w:rPr>
                        <w:t xml:space="preserve">Table </w:t>
                      </w:r>
                      <w:r w:rsidR="000A08E5">
                        <w:rPr>
                          <w:b/>
                          <w:bCs/>
                          <w:szCs w:val="24"/>
                        </w:rPr>
                        <w:t>S1.</w:t>
                      </w:r>
                      <w:r>
                        <w:rPr>
                          <w:b/>
                          <w:bCs/>
                          <w:szCs w:val="24"/>
                        </w:rPr>
                        <w:t xml:space="preserve">1. </w:t>
                      </w:r>
                      <w:r w:rsidRPr="00C03925">
                        <w:rPr>
                          <w:b/>
                          <w:bCs/>
                          <w:szCs w:val="24"/>
                        </w:rPr>
                        <w:t xml:space="preserve">Quantification of free aldehydes in samples derived from different stages of the industrial-scale malting process </w:t>
                      </w:r>
                      <w:r>
                        <w:rPr>
                          <w:b/>
                          <w:bCs/>
                          <w:szCs w:val="24"/>
                        </w:rPr>
                        <w:t>A</w:t>
                      </w:r>
                      <w:r w:rsidRPr="00C03925">
                        <w:rPr>
                          <w:b/>
                          <w:bCs/>
                          <w:szCs w:val="24"/>
                        </w:rPr>
                        <w:t>.</w:t>
                      </w:r>
                      <w:r w:rsidRPr="00C03925">
                        <w:rPr>
                          <w:sz w:val="32"/>
                          <w:szCs w:val="28"/>
                        </w:rPr>
                        <w:t xml:space="preserve"> </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79FE7830"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6A2A3258" w14:textId="77777777" w:rsidR="004F11BE" w:rsidRPr="00CA06BA" w:rsidRDefault="004F11BE" w:rsidP="00F618D7">
                            <w:pPr>
                              <w:spacing w:after="0" w:line="240" w:lineRule="auto"/>
                              <w:jc w:val="center"/>
                              <w:rPr>
                                <w:rFonts w:cstheme="minorHAnsi"/>
                                <w:b/>
                                <w:bCs/>
                                <w:sz w:val="18"/>
                                <w:szCs w:val="18"/>
                              </w:rPr>
                            </w:pPr>
                            <w:r w:rsidRPr="00CA06BA">
                              <w:rPr>
                                <w:rFonts w:cstheme="minorHAnsi"/>
                                <w:b/>
                                <w:bCs/>
                                <w:sz w:val="18"/>
                                <w:szCs w:val="18"/>
                              </w:rPr>
                              <w:t>Free aldehydes</w:t>
                            </w:r>
                          </w:p>
                          <w:p w14:paraId="6FDA597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26A83CD2"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2MP</w:t>
                            </w:r>
                          </w:p>
                        </w:tc>
                        <w:tc>
                          <w:tcPr>
                            <w:tcW w:w="3685" w:type="dxa"/>
                            <w:gridSpan w:val="3"/>
                            <w:tcBorders>
                              <w:bottom w:val="single" w:sz="4" w:space="0" w:color="auto"/>
                            </w:tcBorders>
                            <w:vAlign w:val="center"/>
                          </w:tcPr>
                          <w:p w14:paraId="1F321C7B"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2MB</w:t>
                            </w:r>
                          </w:p>
                        </w:tc>
                        <w:tc>
                          <w:tcPr>
                            <w:tcW w:w="3827" w:type="dxa"/>
                            <w:gridSpan w:val="3"/>
                            <w:tcBorders>
                              <w:bottom w:val="single" w:sz="4" w:space="0" w:color="auto"/>
                              <w:right w:val="single" w:sz="4" w:space="0" w:color="auto"/>
                            </w:tcBorders>
                            <w:vAlign w:val="center"/>
                          </w:tcPr>
                          <w:p w14:paraId="607B6C81"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3MB</w:t>
                            </w:r>
                          </w:p>
                        </w:tc>
                      </w:tr>
                      <w:tr w:rsidR="004F11BE" w:rsidRPr="00CA06BA" w14:paraId="1D2BACAC" w14:textId="77777777" w:rsidTr="003603F8">
                        <w:trPr>
                          <w:trHeight w:val="165"/>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3255B5C9"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4F11BE" w:rsidRPr="00CA06BA" w14:paraId="648E9624"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2F8C155B" w14:textId="77777777" w:rsidR="004F11BE" w:rsidRPr="00CA06BA" w:rsidRDefault="004F11BE" w:rsidP="00F618D7">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2C1C19DA"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(35)</w:t>
                            </w:r>
                          </w:p>
                        </w:tc>
                        <w:tc>
                          <w:tcPr>
                            <w:tcW w:w="3685" w:type="dxa"/>
                            <w:gridSpan w:val="3"/>
                            <w:tcBorders>
                              <w:bottom w:val="single" w:sz="4" w:space="0" w:color="auto"/>
                            </w:tcBorders>
                            <w:vAlign w:val="center"/>
                          </w:tcPr>
                          <w:p w14:paraId="4D189936"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(30)</w:t>
                            </w:r>
                          </w:p>
                        </w:tc>
                        <w:tc>
                          <w:tcPr>
                            <w:tcW w:w="3827" w:type="dxa"/>
                            <w:gridSpan w:val="3"/>
                            <w:tcBorders>
                              <w:bottom w:val="single" w:sz="4" w:space="0" w:color="auto"/>
                              <w:right w:val="single" w:sz="4" w:space="0" w:color="auto"/>
                            </w:tcBorders>
                            <w:vAlign w:val="center"/>
                          </w:tcPr>
                          <w:p w14:paraId="43BA7E5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(136)</w:t>
                            </w:r>
                          </w:p>
                        </w:tc>
                      </w:tr>
                      <w:tr w:rsidR="004F11BE" w:rsidRPr="00CA06BA" w14:paraId="4C1A6DFC" w14:textId="77777777" w:rsidTr="003603F8">
                        <w:trPr>
                          <w:trHeight w:val="187"/>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4D22D38C"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4F11BE" w:rsidRPr="00CA06BA" w14:paraId="0A4819D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CFA4B5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192A216E"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single" w:sz="4" w:space="0" w:color="auto"/>
                              <w:left w:val="single" w:sz="4" w:space="0" w:color="auto"/>
                              <w:bottom w:val="nil"/>
                              <w:right w:val="single" w:sz="4" w:space="0" w:color="auto"/>
                            </w:tcBorders>
                            <w:vAlign w:val="center"/>
                          </w:tcPr>
                          <w:p w14:paraId="005128F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single" w:sz="4" w:space="0" w:color="auto"/>
                              <w:left w:val="single" w:sz="4" w:space="0" w:color="auto"/>
                              <w:bottom w:val="nil"/>
                              <w:right w:val="single" w:sz="4" w:space="0" w:color="auto"/>
                            </w:tcBorders>
                            <w:vAlign w:val="center"/>
                          </w:tcPr>
                          <w:p w14:paraId="449E5C4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111FD6F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B143EDA"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22BBDA55"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nil"/>
                              <w:left w:val="single" w:sz="4" w:space="0" w:color="auto"/>
                              <w:bottom w:val="nil"/>
                              <w:right w:val="single" w:sz="4" w:space="0" w:color="auto"/>
                            </w:tcBorders>
                            <w:vAlign w:val="center"/>
                          </w:tcPr>
                          <w:p w14:paraId="1BB3BE0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598CFF0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0DED48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D871A34"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1304E727"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3685" w:type="dxa"/>
                            <w:gridSpan w:val="3"/>
                            <w:tcBorders>
                              <w:top w:val="nil"/>
                              <w:left w:val="single" w:sz="4" w:space="0" w:color="auto"/>
                              <w:bottom w:val="nil"/>
                              <w:right w:val="single" w:sz="4" w:space="0" w:color="auto"/>
                            </w:tcBorders>
                            <w:vAlign w:val="center"/>
                          </w:tcPr>
                          <w:p w14:paraId="3E2487B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1A77CC2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11A2F37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F8AE30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0E355E8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 ± 22</w:t>
                            </w:r>
                          </w:p>
                        </w:tc>
                        <w:tc>
                          <w:tcPr>
                            <w:tcW w:w="3685" w:type="dxa"/>
                            <w:gridSpan w:val="3"/>
                            <w:tcBorders>
                              <w:top w:val="nil"/>
                              <w:left w:val="single" w:sz="4" w:space="0" w:color="auto"/>
                              <w:bottom w:val="nil"/>
                              <w:right w:val="single" w:sz="4" w:space="0" w:color="auto"/>
                            </w:tcBorders>
                            <w:vAlign w:val="center"/>
                          </w:tcPr>
                          <w:p w14:paraId="30789A0B"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1DBA5D88"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70BC9C4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3362D387"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7159BDD4"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187 ± 24</w:t>
                            </w:r>
                          </w:p>
                        </w:tc>
                        <w:tc>
                          <w:tcPr>
                            <w:tcW w:w="3685" w:type="dxa"/>
                            <w:gridSpan w:val="3"/>
                            <w:tcBorders>
                              <w:top w:val="nil"/>
                              <w:left w:val="single" w:sz="4" w:space="0" w:color="auto"/>
                              <w:bottom w:val="single" w:sz="4" w:space="0" w:color="auto"/>
                              <w:right w:val="single" w:sz="4" w:space="0" w:color="auto"/>
                            </w:tcBorders>
                            <w:vAlign w:val="center"/>
                          </w:tcPr>
                          <w:p w14:paraId="1AD45B6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single" w:sz="4" w:space="0" w:color="auto"/>
                              <w:right w:val="single" w:sz="4" w:space="0" w:color="auto"/>
                            </w:tcBorders>
                            <w:vAlign w:val="center"/>
                          </w:tcPr>
                          <w:p w14:paraId="5FC3AC7A"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367A8E0"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0EC47FCE"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4F11BE" w:rsidRPr="00CA06BA" w14:paraId="0E8BBD40" w14:textId="77777777" w:rsidTr="003603F8">
                        <w:trPr>
                          <w:trHeight w:val="210"/>
                          <w:jc w:val="center"/>
                        </w:trPr>
                        <w:tc>
                          <w:tcPr>
                            <w:tcW w:w="1271" w:type="dxa"/>
                            <w:tcBorders>
                              <w:left w:val="single" w:sz="4" w:space="0" w:color="auto"/>
                              <w:bottom w:val="nil"/>
                            </w:tcBorders>
                            <w:shd w:val="clear" w:color="auto" w:fill="auto"/>
                            <w:noWrap/>
                            <w:vAlign w:val="center"/>
                          </w:tcPr>
                          <w:p w14:paraId="5AC66533" w14:textId="77777777" w:rsidR="004F11BE" w:rsidRPr="00CA06BA" w:rsidRDefault="004F11BE" w:rsidP="00F618D7">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08254ED7"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1A4E448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47A6DDC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67962D99"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0760236C"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0E3B9BBD"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1FD2494D"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6152C5D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3F7BE1A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3226FA57"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21E7F8F9"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37" w:type="dxa"/>
                            <w:tcBorders>
                              <w:top w:val="nil"/>
                              <w:left w:val="single" w:sz="4" w:space="0" w:color="auto"/>
                              <w:bottom w:val="nil"/>
                              <w:right w:val="dotted" w:sz="4" w:space="0" w:color="auto"/>
                            </w:tcBorders>
                            <w:shd w:val="clear" w:color="auto" w:fill="auto"/>
                            <w:noWrap/>
                            <w:vAlign w:val="center"/>
                          </w:tcPr>
                          <w:p w14:paraId="5B472F3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173" w:type="dxa"/>
                            <w:tcBorders>
                              <w:top w:val="nil"/>
                              <w:left w:val="dotted" w:sz="4" w:space="0" w:color="auto"/>
                              <w:bottom w:val="nil"/>
                              <w:right w:val="dotted" w:sz="4" w:space="0" w:color="auto"/>
                            </w:tcBorders>
                            <w:vAlign w:val="center"/>
                          </w:tcPr>
                          <w:p w14:paraId="54EA304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76" w:type="dxa"/>
                            <w:tcBorders>
                              <w:top w:val="nil"/>
                              <w:left w:val="dotted" w:sz="4" w:space="0" w:color="auto"/>
                              <w:bottom w:val="nil"/>
                              <w:right w:val="single" w:sz="4" w:space="0" w:color="auto"/>
                            </w:tcBorders>
                            <w:vAlign w:val="center"/>
                          </w:tcPr>
                          <w:p w14:paraId="374A3C6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35FD036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172" w:type="dxa"/>
                            <w:tcBorders>
                              <w:top w:val="nil"/>
                              <w:left w:val="dotted" w:sz="4" w:space="0" w:color="auto"/>
                              <w:bottom w:val="nil"/>
                              <w:right w:val="dotted" w:sz="4" w:space="0" w:color="auto"/>
                            </w:tcBorders>
                            <w:vAlign w:val="center"/>
                          </w:tcPr>
                          <w:p w14:paraId="46777BA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70CF803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6376DA4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61A0D266"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c>
                          <w:tcPr>
                            <w:tcW w:w="1275" w:type="dxa"/>
                            <w:tcBorders>
                              <w:top w:val="nil"/>
                              <w:left w:val="dotted" w:sz="4" w:space="0" w:color="auto"/>
                              <w:bottom w:val="nil"/>
                              <w:right w:val="single" w:sz="4" w:space="0" w:color="auto"/>
                            </w:tcBorders>
                            <w:shd w:val="clear" w:color="auto" w:fill="auto"/>
                            <w:noWrap/>
                            <w:vAlign w:val="center"/>
                          </w:tcPr>
                          <w:p w14:paraId="71B46F8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156F9D1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C5E97E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73F71B0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173" w:type="dxa"/>
                            <w:tcBorders>
                              <w:top w:val="nil"/>
                              <w:left w:val="dotted" w:sz="4" w:space="0" w:color="auto"/>
                              <w:bottom w:val="nil"/>
                              <w:right w:val="dotted" w:sz="4" w:space="0" w:color="auto"/>
                            </w:tcBorders>
                            <w:vAlign w:val="center"/>
                          </w:tcPr>
                          <w:p w14:paraId="69D5347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76" w:type="dxa"/>
                            <w:tcBorders>
                              <w:top w:val="nil"/>
                              <w:left w:val="dotted" w:sz="4" w:space="0" w:color="auto"/>
                              <w:bottom w:val="nil"/>
                              <w:right w:val="single" w:sz="4" w:space="0" w:color="auto"/>
                            </w:tcBorders>
                            <w:vAlign w:val="center"/>
                          </w:tcPr>
                          <w:p w14:paraId="334A670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485EB74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172" w:type="dxa"/>
                            <w:tcBorders>
                              <w:top w:val="nil"/>
                              <w:left w:val="dotted" w:sz="4" w:space="0" w:color="auto"/>
                              <w:bottom w:val="nil"/>
                              <w:right w:val="dotted" w:sz="4" w:space="0" w:color="auto"/>
                            </w:tcBorders>
                            <w:vAlign w:val="center"/>
                          </w:tcPr>
                          <w:p w14:paraId="74A9184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1615F3B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6333F16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5AC1A7A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524AAA2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5D9F203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5EAA19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45472CE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142 ± 13</w:t>
                            </w:r>
                          </w:p>
                        </w:tc>
                        <w:tc>
                          <w:tcPr>
                            <w:tcW w:w="1173" w:type="dxa"/>
                            <w:tcBorders>
                              <w:top w:val="nil"/>
                              <w:left w:val="dotted" w:sz="4" w:space="0" w:color="auto"/>
                              <w:bottom w:val="nil"/>
                              <w:right w:val="dotted" w:sz="4" w:space="0" w:color="auto"/>
                            </w:tcBorders>
                            <w:vAlign w:val="center"/>
                          </w:tcPr>
                          <w:p w14:paraId="569343C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104 ± 16</w:t>
                            </w:r>
                          </w:p>
                        </w:tc>
                        <w:tc>
                          <w:tcPr>
                            <w:tcW w:w="1276" w:type="dxa"/>
                            <w:tcBorders>
                              <w:top w:val="nil"/>
                              <w:left w:val="dotted" w:sz="4" w:space="0" w:color="auto"/>
                              <w:bottom w:val="nil"/>
                              <w:right w:val="single" w:sz="4" w:space="0" w:color="auto"/>
                            </w:tcBorders>
                            <w:vAlign w:val="center"/>
                          </w:tcPr>
                          <w:p w14:paraId="6A9B442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6191EAA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172" w:type="dxa"/>
                            <w:tcBorders>
                              <w:top w:val="nil"/>
                              <w:left w:val="dotted" w:sz="4" w:space="0" w:color="auto"/>
                              <w:bottom w:val="nil"/>
                              <w:right w:val="dotted" w:sz="4" w:space="0" w:color="auto"/>
                            </w:tcBorders>
                            <w:vAlign w:val="center"/>
                          </w:tcPr>
                          <w:p w14:paraId="35E4C14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23D7466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14B51BE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2FBA2F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0AA7ACD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1B021DB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CA36923"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640530B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199 ± 5</w:t>
                            </w:r>
                          </w:p>
                        </w:tc>
                        <w:tc>
                          <w:tcPr>
                            <w:tcW w:w="1173" w:type="dxa"/>
                            <w:tcBorders>
                              <w:top w:val="nil"/>
                              <w:left w:val="dotted" w:sz="4" w:space="0" w:color="auto"/>
                              <w:bottom w:val="nil"/>
                              <w:right w:val="dotted" w:sz="4" w:space="0" w:color="auto"/>
                            </w:tcBorders>
                            <w:vAlign w:val="center"/>
                          </w:tcPr>
                          <w:p w14:paraId="362BB86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163 ± 25</w:t>
                            </w:r>
                          </w:p>
                        </w:tc>
                        <w:tc>
                          <w:tcPr>
                            <w:tcW w:w="1276" w:type="dxa"/>
                            <w:tcBorders>
                              <w:top w:val="nil"/>
                              <w:left w:val="dotted" w:sz="4" w:space="0" w:color="auto"/>
                              <w:bottom w:val="nil"/>
                              <w:right w:val="single" w:sz="4" w:space="0" w:color="auto"/>
                            </w:tcBorders>
                            <w:vAlign w:val="center"/>
                          </w:tcPr>
                          <w:p w14:paraId="464CFC1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(35)</w:t>
                            </w:r>
                          </w:p>
                        </w:tc>
                        <w:tc>
                          <w:tcPr>
                            <w:tcW w:w="1237" w:type="dxa"/>
                            <w:tcBorders>
                              <w:top w:val="nil"/>
                              <w:left w:val="single" w:sz="4" w:space="0" w:color="auto"/>
                              <w:bottom w:val="nil"/>
                              <w:right w:val="dotted" w:sz="4" w:space="0" w:color="auto"/>
                            </w:tcBorders>
                            <w:vAlign w:val="center"/>
                          </w:tcPr>
                          <w:p w14:paraId="126ECC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109 ± 9</w:t>
                            </w:r>
                          </w:p>
                        </w:tc>
                        <w:tc>
                          <w:tcPr>
                            <w:tcW w:w="1172" w:type="dxa"/>
                            <w:tcBorders>
                              <w:top w:val="nil"/>
                              <w:left w:val="dotted" w:sz="4" w:space="0" w:color="auto"/>
                              <w:bottom w:val="nil"/>
                              <w:right w:val="dotted" w:sz="4" w:space="0" w:color="auto"/>
                            </w:tcBorders>
                            <w:vAlign w:val="center"/>
                          </w:tcPr>
                          <w:p w14:paraId="3FAFD58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579F887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1E4310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DE48A3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1396CB4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5A69CE2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B3AE007"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5CB1519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183 ± 28</w:t>
                            </w:r>
                          </w:p>
                        </w:tc>
                        <w:tc>
                          <w:tcPr>
                            <w:tcW w:w="1173" w:type="dxa"/>
                            <w:tcBorders>
                              <w:top w:val="nil"/>
                              <w:left w:val="dotted" w:sz="4" w:space="0" w:color="auto"/>
                              <w:bottom w:val="nil"/>
                              <w:right w:val="dotted" w:sz="4" w:space="0" w:color="auto"/>
                            </w:tcBorders>
                            <w:vAlign w:val="center"/>
                          </w:tcPr>
                          <w:p w14:paraId="19951BE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165 ± 26</w:t>
                            </w:r>
                          </w:p>
                        </w:tc>
                        <w:tc>
                          <w:tcPr>
                            <w:tcW w:w="1276" w:type="dxa"/>
                            <w:tcBorders>
                              <w:top w:val="nil"/>
                              <w:left w:val="dotted" w:sz="4" w:space="0" w:color="auto"/>
                              <w:bottom w:val="nil"/>
                              <w:right w:val="single" w:sz="4" w:space="0" w:color="auto"/>
                            </w:tcBorders>
                            <w:vAlign w:val="center"/>
                          </w:tcPr>
                          <w:p w14:paraId="085B356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2E1D29E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107 ± 22</w:t>
                            </w:r>
                          </w:p>
                        </w:tc>
                        <w:tc>
                          <w:tcPr>
                            <w:tcW w:w="1172" w:type="dxa"/>
                            <w:tcBorders>
                              <w:top w:val="nil"/>
                              <w:left w:val="dotted" w:sz="4" w:space="0" w:color="auto"/>
                              <w:bottom w:val="nil"/>
                              <w:right w:val="dotted" w:sz="4" w:space="0" w:color="auto"/>
                            </w:tcBorders>
                            <w:vAlign w:val="center"/>
                          </w:tcPr>
                          <w:p w14:paraId="2FDE640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01B149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(30)</w:t>
                            </w:r>
                          </w:p>
                        </w:tc>
                        <w:tc>
                          <w:tcPr>
                            <w:tcW w:w="1276" w:type="dxa"/>
                            <w:tcBorders>
                              <w:top w:val="nil"/>
                              <w:left w:val="single" w:sz="4" w:space="0" w:color="auto"/>
                              <w:bottom w:val="nil"/>
                              <w:right w:val="dotted" w:sz="4" w:space="0" w:color="auto"/>
                            </w:tcBorders>
                            <w:vAlign w:val="center"/>
                          </w:tcPr>
                          <w:p w14:paraId="09651EF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76283E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96B74B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286E32D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8168529"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02FF4B5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236 ± 24</w:t>
                            </w:r>
                          </w:p>
                        </w:tc>
                        <w:tc>
                          <w:tcPr>
                            <w:tcW w:w="1173" w:type="dxa"/>
                            <w:tcBorders>
                              <w:top w:val="nil"/>
                              <w:left w:val="dotted" w:sz="4" w:space="0" w:color="auto"/>
                              <w:bottom w:val="nil"/>
                              <w:right w:val="dotted" w:sz="4" w:space="0" w:color="auto"/>
                            </w:tcBorders>
                            <w:vAlign w:val="center"/>
                          </w:tcPr>
                          <w:p w14:paraId="16F9189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161 ± 21</w:t>
                            </w:r>
                          </w:p>
                        </w:tc>
                        <w:tc>
                          <w:tcPr>
                            <w:tcW w:w="1276" w:type="dxa"/>
                            <w:tcBorders>
                              <w:top w:val="nil"/>
                              <w:left w:val="dotted" w:sz="4" w:space="0" w:color="auto"/>
                              <w:bottom w:val="nil"/>
                              <w:right w:val="single" w:sz="4" w:space="0" w:color="auto"/>
                            </w:tcBorders>
                            <w:vAlign w:val="center"/>
                          </w:tcPr>
                          <w:p w14:paraId="6D318BE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20D2455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148 ± 35</w:t>
                            </w:r>
                          </w:p>
                        </w:tc>
                        <w:tc>
                          <w:tcPr>
                            <w:tcW w:w="1172" w:type="dxa"/>
                            <w:tcBorders>
                              <w:top w:val="nil"/>
                              <w:left w:val="dotted" w:sz="4" w:space="0" w:color="auto"/>
                              <w:bottom w:val="nil"/>
                              <w:right w:val="dotted" w:sz="4" w:space="0" w:color="auto"/>
                            </w:tcBorders>
                            <w:vAlign w:val="center"/>
                          </w:tcPr>
                          <w:p w14:paraId="3DB9E0B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1EEE670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3AF276B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2C227A6"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D77CFD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6514FC8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6A1660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18D4FBE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277 ± 33</w:t>
                            </w:r>
                          </w:p>
                        </w:tc>
                        <w:tc>
                          <w:tcPr>
                            <w:tcW w:w="1173" w:type="dxa"/>
                            <w:tcBorders>
                              <w:top w:val="nil"/>
                              <w:left w:val="dotted" w:sz="4" w:space="0" w:color="auto"/>
                              <w:bottom w:val="nil"/>
                              <w:right w:val="dotted" w:sz="4" w:space="0" w:color="auto"/>
                            </w:tcBorders>
                            <w:vAlign w:val="center"/>
                          </w:tcPr>
                          <w:p w14:paraId="3DD0BE6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252 ± 13</w:t>
                            </w:r>
                          </w:p>
                        </w:tc>
                        <w:tc>
                          <w:tcPr>
                            <w:tcW w:w="1276" w:type="dxa"/>
                            <w:tcBorders>
                              <w:top w:val="nil"/>
                              <w:left w:val="dotted" w:sz="4" w:space="0" w:color="auto"/>
                              <w:bottom w:val="nil"/>
                              <w:right w:val="single" w:sz="4" w:space="0" w:color="auto"/>
                            </w:tcBorders>
                            <w:vAlign w:val="center"/>
                          </w:tcPr>
                          <w:p w14:paraId="0C26894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3D6D6AA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173 ± 43</w:t>
                            </w:r>
                          </w:p>
                        </w:tc>
                        <w:tc>
                          <w:tcPr>
                            <w:tcW w:w="1172" w:type="dxa"/>
                            <w:tcBorders>
                              <w:top w:val="nil"/>
                              <w:left w:val="dotted" w:sz="4" w:space="0" w:color="auto"/>
                              <w:bottom w:val="nil"/>
                              <w:right w:val="dotted" w:sz="4" w:space="0" w:color="auto"/>
                            </w:tcBorders>
                            <w:vAlign w:val="center"/>
                          </w:tcPr>
                          <w:p w14:paraId="29A10D7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131 ± 13</w:t>
                            </w:r>
                          </w:p>
                        </w:tc>
                        <w:tc>
                          <w:tcPr>
                            <w:tcW w:w="1276" w:type="dxa"/>
                            <w:tcBorders>
                              <w:top w:val="nil"/>
                              <w:left w:val="dotted" w:sz="4" w:space="0" w:color="auto"/>
                              <w:bottom w:val="nil"/>
                              <w:right w:val="single" w:sz="4" w:space="0" w:color="auto"/>
                            </w:tcBorders>
                            <w:shd w:val="clear" w:color="auto" w:fill="auto"/>
                            <w:noWrap/>
                            <w:vAlign w:val="center"/>
                          </w:tcPr>
                          <w:p w14:paraId="228E59A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4A13650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651821F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9DD2D0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0112018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2957A1"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5A13B45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352 ± 5</w:t>
                            </w:r>
                          </w:p>
                        </w:tc>
                        <w:tc>
                          <w:tcPr>
                            <w:tcW w:w="1173" w:type="dxa"/>
                            <w:tcBorders>
                              <w:top w:val="nil"/>
                              <w:left w:val="dotted" w:sz="4" w:space="0" w:color="auto"/>
                              <w:bottom w:val="nil"/>
                              <w:right w:val="dotted" w:sz="4" w:space="0" w:color="auto"/>
                            </w:tcBorders>
                            <w:vAlign w:val="center"/>
                          </w:tcPr>
                          <w:p w14:paraId="40FA93B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305 ± 10</w:t>
                            </w:r>
                          </w:p>
                        </w:tc>
                        <w:tc>
                          <w:tcPr>
                            <w:tcW w:w="1276" w:type="dxa"/>
                            <w:tcBorders>
                              <w:top w:val="nil"/>
                              <w:left w:val="dotted" w:sz="4" w:space="0" w:color="auto"/>
                              <w:bottom w:val="nil"/>
                              <w:right w:val="single" w:sz="4" w:space="0" w:color="auto"/>
                            </w:tcBorders>
                            <w:vAlign w:val="center"/>
                          </w:tcPr>
                          <w:p w14:paraId="6801EE6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2D24E41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220 ± 19</w:t>
                            </w:r>
                          </w:p>
                        </w:tc>
                        <w:tc>
                          <w:tcPr>
                            <w:tcW w:w="1172" w:type="dxa"/>
                            <w:tcBorders>
                              <w:top w:val="nil"/>
                              <w:left w:val="dotted" w:sz="4" w:space="0" w:color="auto"/>
                              <w:bottom w:val="nil"/>
                              <w:right w:val="dotted" w:sz="4" w:space="0" w:color="auto"/>
                            </w:tcBorders>
                            <w:vAlign w:val="center"/>
                          </w:tcPr>
                          <w:p w14:paraId="7B4E9F3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207 ± 30</w:t>
                            </w:r>
                          </w:p>
                        </w:tc>
                        <w:tc>
                          <w:tcPr>
                            <w:tcW w:w="1276" w:type="dxa"/>
                            <w:tcBorders>
                              <w:top w:val="nil"/>
                              <w:left w:val="dotted" w:sz="4" w:space="0" w:color="auto"/>
                              <w:bottom w:val="nil"/>
                              <w:right w:val="single" w:sz="4" w:space="0" w:color="auto"/>
                            </w:tcBorders>
                            <w:shd w:val="clear" w:color="auto" w:fill="auto"/>
                            <w:noWrap/>
                            <w:vAlign w:val="center"/>
                          </w:tcPr>
                          <w:p w14:paraId="123FEE6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39A9E06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45119F7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5020455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&lt;LOD (136)</w:t>
                            </w:r>
                          </w:p>
                        </w:tc>
                      </w:tr>
                      <w:tr w:rsidR="004F11BE" w:rsidRPr="00CA06BA" w14:paraId="24F7D38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AD0DAAE"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37" w:type="dxa"/>
                            <w:tcBorders>
                              <w:top w:val="nil"/>
                              <w:left w:val="single" w:sz="4" w:space="0" w:color="auto"/>
                              <w:bottom w:val="nil"/>
                              <w:right w:val="dotted" w:sz="4" w:space="0" w:color="auto"/>
                            </w:tcBorders>
                            <w:shd w:val="clear" w:color="auto" w:fill="auto"/>
                            <w:noWrap/>
                            <w:vAlign w:val="center"/>
                          </w:tcPr>
                          <w:p w14:paraId="296201C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347 ± 37</w:t>
                            </w:r>
                          </w:p>
                        </w:tc>
                        <w:tc>
                          <w:tcPr>
                            <w:tcW w:w="1173" w:type="dxa"/>
                            <w:tcBorders>
                              <w:top w:val="nil"/>
                              <w:left w:val="dotted" w:sz="4" w:space="0" w:color="auto"/>
                              <w:bottom w:val="nil"/>
                              <w:right w:val="dotted" w:sz="4" w:space="0" w:color="auto"/>
                            </w:tcBorders>
                            <w:vAlign w:val="center"/>
                          </w:tcPr>
                          <w:p w14:paraId="2FEA2577"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326 ± 25</w:t>
                            </w:r>
                          </w:p>
                        </w:tc>
                        <w:tc>
                          <w:tcPr>
                            <w:tcW w:w="1276" w:type="dxa"/>
                            <w:tcBorders>
                              <w:top w:val="nil"/>
                              <w:left w:val="dotted" w:sz="4" w:space="0" w:color="auto"/>
                              <w:bottom w:val="nil"/>
                              <w:right w:val="single" w:sz="4" w:space="0" w:color="auto"/>
                            </w:tcBorders>
                            <w:vAlign w:val="center"/>
                          </w:tcPr>
                          <w:p w14:paraId="44AC07F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16BAFDCB"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244 ± 35</w:t>
                            </w:r>
                          </w:p>
                        </w:tc>
                        <w:tc>
                          <w:tcPr>
                            <w:tcW w:w="1172" w:type="dxa"/>
                            <w:tcBorders>
                              <w:top w:val="nil"/>
                              <w:left w:val="dotted" w:sz="4" w:space="0" w:color="auto"/>
                              <w:bottom w:val="nil"/>
                              <w:right w:val="dotted" w:sz="4" w:space="0" w:color="auto"/>
                            </w:tcBorders>
                            <w:vAlign w:val="center"/>
                          </w:tcPr>
                          <w:p w14:paraId="1EA7093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209 ± 28</w:t>
                            </w:r>
                          </w:p>
                        </w:tc>
                        <w:tc>
                          <w:tcPr>
                            <w:tcW w:w="1276" w:type="dxa"/>
                            <w:tcBorders>
                              <w:top w:val="nil"/>
                              <w:left w:val="dotted" w:sz="4" w:space="0" w:color="auto"/>
                              <w:bottom w:val="nil"/>
                              <w:right w:val="single" w:sz="4" w:space="0" w:color="auto"/>
                            </w:tcBorders>
                            <w:shd w:val="clear" w:color="auto" w:fill="auto"/>
                            <w:noWrap/>
                            <w:vAlign w:val="center"/>
                          </w:tcPr>
                          <w:p w14:paraId="0918A2B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11267736"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0BB7FF5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2CCBE40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456AA43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27BE7D2"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37" w:type="dxa"/>
                            <w:tcBorders>
                              <w:top w:val="nil"/>
                              <w:left w:val="single" w:sz="4" w:space="0" w:color="auto"/>
                              <w:bottom w:val="nil"/>
                              <w:right w:val="dotted" w:sz="4" w:space="0" w:color="auto"/>
                            </w:tcBorders>
                            <w:shd w:val="clear" w:color="auto" w:fill="auto"/>
                            <w:noWrap/>
                            <w:vAlign w:val="center"/>
                          </w:tcPr>
                          <w:p w14:paraId="7679391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438 ± 1</w:t>
                            </w:r>
                          </w:p>
                        </w:tc>
                        <w:tc>
                          <w:tcPr>
                            <w:tcW w:w="1173" w:type="dxa"/>
                            <w:tcBorders>
                              <w:top w:val="nil"/>
                              <w:left w:val="dotted" w:sz="4" w:space="0" w:color="auto"/>
                              <w:bottom w:val="nil"/>
                              <w:right w:val="dotted" w:sz="4" w:space="0" w:color="auto"/>
                            </w:tcBorders>
                            <w:vAlign w:val="center"/>
                          </w:tcPr>
                          <w:p w14:paraId="238FB3A5"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333 ± 61</w:t>
                            </w:r>
                          </w:p>
                        </w:tc>
                        <w:tc>
                          <w:tcPr>
                            <w:tcW w:w="1276" w:type="dxa"/>
                            <w:tcBorders>
                              <w:top w:val="nil"/>
                              <w:left w:val="dotted" w:sz="4" w:space="0" w:color="auto"/>
                              <w:bottom w:val="nil"/>
                              <w:right w:val="single" w:sz="4" w:space="0" w:color="auto"/>
                            </w:tcBorders>
                            <w:vAlign w:val="center"/>
                          </w:tcPr>
                          <w:p w14:paraId="5AEB92B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1A674A4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296 ± 19</w:t>
                            </w:r>
                          </w:p>
                        </w:tc>
                        <w:tc>
                          <w:tcPr>
                            <w:tcW w:w="1172" w:type="dxa"/>
                            <w:tcBorders>
                              <w:top w:val="nil"/>
                              <w:left w:val="dotted" w:sz="4" w:space="0" w:color="auto"/>
                              <w:bottom w:val="nil"/>
                              <w:right w:val="dotted" w:sz="4" w:space="0" w:color="auto"/>
                            </w:tcBorders>
                            <w:vAlign w:val="center"/>
                          </w:tcPr>
                          <w:p w14:paraId="079A0FB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226 ± 21</w:t>
                            </w:r>
                          </w:p>
                        </w:tc>
                        <w:tc>
                          <w:tcPr>
                            <w:tcW w:w="1276" w:type="dxa"/>
                            <w:tcBorders>
                              <w:top w:val="nil"/>
                              <w:left w:val="dotted" w:sz="4" w:space="0" w:color="auto"/>
                              <w:bottom w:val="nil"/>
                              <w:right w:val="single" w:sz="4" w:space="0" w:color="auto"/>
                            </w:tcBorders>
                            <w:shd w:val="clear" w:color="auto" w:fill="auto"/>
                            <w:noWrap/>
                            <w:vAlign w:val="center"/>
                          </w:tcPr>
                          <w:p w14:paraId="3C59AB9C"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57194820"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563 ± 34</w:t>
                            </w:r>
                          </w:p>
                        </w:tc>
                        <w:tc>
                          <w:tcPr>
                            <w:tcW w:w="1276" w:type="dxa"/>
                            <w:tcBorders>
                              <w:top w:val="nil"/>
                              <w:left w:val="dotted" w:sz="4" w:space="0" w:color="auto"/>
                              <w:bottom w:val="nil"/>
                              <w:right w:val="dotted" w:sz="4" w:space="0" w:color="auto"/>
                            </w:tcBorders>
                            <w:vAlign w:val="center"/>
                          </w:tcPr>
                          <w:p w14:paraId="7FF0E64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57BE9518"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632ED87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729C9EA"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nil"/>
                              <w:right w:val="dotted" w:sz="4" w:space="0" w:color="auto"/>
                            </w:tcBorders>
                            <w:shd w:val="clear" w:color="auto" w:fill="auto"/>
                            <w:noWrap/>
                            <w:vAlign w:val="center"/>
                          </w:tcPr>
                          <w:p w14:paraId="0933CEE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504 ± 58</w:t>
                            </w:r>
                          </w:p>
                        </w:tc>
                        <w:tc>
                          <w:tcPr>
                            <w:tcW w:w="1173" w:type="dxa"/>
                            <w:tcBorders>
                              <w:top w:val="nil"/>
                              <w:left w:val="dotted" w:sz="4" w:space="0" w:color="auto"/>
                              <w:bottom w:val="nil"/>
                              <w:right w:val="dotted" w:sz="4" w:space="0" w:color="auto"/>
                            </w:tcBorders>
                            <w:vAlign w:val="center"/>
                          </w:tcPr>
                          <w:p w14:paraId="2394626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6" w:type="dxa"/>
                            <w:tcBorders>
                              <w:top w:val="nil"/>
                              <w:left w:val="dotted" w:sz="4" w:space="0" w:color="auto"/>
                              <w:bottom w:val="nil"/>
                              <w:right w:val="single" w:sz="4" w:space="0" w:color="auto"/>
                            </w:tcBorders>
                            <w:vAlign w:val="center"/>
                          </w:tcPr>
                          <w:p w14:paraId="0E90135D"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(117)</w:t>
                            </w:r>
                          </w:p>
                        </w:tc>
                        <w:tc>
                          <w:tcPr>
                            <w:tcW w:w="1237" w:type="dxa"/>
                            <w:tcBorders>
                              <w:top w:val="nil"/>
                              <w:left w:val="single" w:sz="4" w:space="0" w:color="auto"/>
                              <w:bottom w:val="nil"/>
                              <w:right w:val="dotted" w:sz="4" w:space="0" w:color="auto"/>
                            </w:tcBorders>
                            <w:vAlign w:val="center"/>
                          </w:tcPr>
                          <w:p w14:paraId="4843999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380 ± 49</w:t>
                            </w:r>
                          </w:p>
                        </w:tc>
                        <w:tc>
                          <w:tcPr>
                            <w:tcW w:w="1172" w:type="dxa"/>
                            <w:tcBorders>
                              <w:top w:val="nil"/>
                              <w:left w:val="dotted" w:sz="4" w:space="0" w:color="auto"/>
                              <w:bottom w:val="nil"/>
                              <w:right w:val="dotted" w:sz="4" w:space="0" w:color="auto"/>
                            </w:tcBorders>
                            <w:vAlign w:val="center"/>
                          </w:tcPr>
                          <w:p w14:paraId="6469437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6" w:type="dxa"/>
                            <w:tcBorders>
                              <w:top w:val="nil"/>
                              <w:left w:val="dotted" w:sz="4" w:space="0" w:color="auto"/>
                              <w:bottom w:val="nil"/>
                              <w:right w:val="single" w:sz="4" w:space="0" w:color="auto"/>
                            </w:tcBorders>
                            <w:shd w:val="clear" w:color="auto" w:fill="auto"/>
                            <w:noWrap/>
                            <w:vAlign w:val="center"/>
                          </w:tcPr>
                          <w:p w14:paraId="354F5E11"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40D8807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670 ± 78</w:t>
                            </w:r>
                          </w:p>
                        </w:tc>
                        <w:tc>
                          <w:tcPr>
                            <w:tcW w:w="1276" w:type="dxa"/>
                            <w:tcBorders>
                              <w:top w:val="nil"/>
                              <w:left w:val="dotted" w:sz="4" w:space="0" w:color="auto"/>
                              <w:bottom w:val="nil"/>
                              <w:right w:val="dotted" w:sz="4" w:space="0" w:color="auto"/>
                            </w:tcBorders>
                            <w:vAlign w:val="center"/>
                          </w:tcPr>
                          <w:p w14:paraId="4CC59B0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5" w:type="dxa"/>
                            <w:tcBorders>
                              <w:top w:val="nil"/>
                              <w:left w:val="dotted" w:sz="4" w:space="0" w:color="auto"/>
                              <w:bottom w:val="nil"/>
                              <w:right w:val="single" w:sz="4" w:space="0" w:color="auto"/>
                            </w:tcBorders>
                            <w:shd w:val="clear" w:color="auto" w:fill="auto"/>
                            <w:noWrap/>
                            <w:vAlign w:val="center"/>
                          </w:tcPr>
                          <w:p w14:paraId="53D9BCD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08AD514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732AB24"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0DDC451F"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633 ± 48</w:t>
                            </w:r>
                          </w:p>
                        </w:tc>
                        <w:tc>
                          <w:tcPr>
                            <w:tcW w:w="1173" w:type="dxa"/>
                            <w:tcBorders>
                              <w:top w:val="nil"/>
                              <w:left w:val="dotted" w:sz="4" w:space="0" w:color="auto"/>
                              <w:bottom w:val="single" w:sz="4" w:space="0" w:color="auto"/>
                              <w:right w:val="dotted" w:sz="4" w:space="0" w:color="auto"/>
                            </w:tcBorders>
                            <w:vAlign w:val="center"/>
                          </w:tcPr>
                          <w:p w14:paraId="56545CD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570 ± 60</w:t>
                            </w:r>
                          </w:p>
                        </w:tc>
                        <w:tc>
                          <w:tcPr>
                            <w:tcW w:w="1276" w:type="dxa"/>
                            <w:tcBorders>
                              <w:top w:val="nil"/>
                              <w:left w:val="dotted" w:sz="4" w:space="0" w:color="auto"/>
                              <w:bottom w:val="single" w:sz="4" w:space="0" w:color="auto"/>
                              <w:right w:val="single" w:sz="4" w:space="0" w:color="auto"/>
                            </w:tcBorders>
                            <w:vAlign w:val="center"/>
                          </w:tcPr>
                          <w:p w14:paraId="7D7ADF93"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126 ± 12</w:t>
                            </w:r>
                          </w:p>
                        </w:tc>
                        <w:tc>
                          <w:tcPr>
                            <w:tcW w:w="1237" w:type="dxa"/>
                            <w:tcBorders>
                              <w:top w:val="nil"/>
                              <w:left w:val="single" w:sz="4" w:space="0" w:color="auto"/>
                              <w:bottom w:val="single" w:sz="4" w:space="0" w:color="auto"/>
                              <w:right w:val="dotted" w:sz="4" w:space="0" w:color="auto"/>
                            </w:tcBorders>
                            <w:vAlign w:val="center"/>
                          </w:tcPr>
                          <w:p w14:paraId="6DDFF612"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520 ± 26</w:t>
                            </w:r>
                          </w:p>
                        </w:tc>
                        <w:tc>
                          <w:tcPr>
                            <w:tcW w:w="1172" w:type="dxa"/>
                            <w:tcBorders>
                              <w:top w:val="nil"/>
                              <w:left w:val="dotted" w:sz="4" w:space="0" w:color="auto"/>
                              <w:bottom w:val="single" w:sz="4" w:space="0" w:color="auto"/>
                              <w:right w:val="dotted" w:sz="4" w:space="0" w:color="auto"/>
                            </w:tcBorders>
                            <w:vAlign w:val="center"/>
                          </w:tcPr>
                          <w:p w14:paraId="43F0117E"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455 ± 19</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6BDBD97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131 ± 10</w:t>
                            </w:r>
                          </w:p>
                        </w:tc>
                        <w:tc>
                          <w:tcPr>
                            <w:tcW w:w="1276" w:type="dxa"/>
                            <w:tcBorders>
                              <w:top w:val="nil"/>
                              <w:left w:val="single" w:sz="4" w:space="0" w:color="auto"/>
                              <w:bottom w:val="single" w:sz="4" w:space="0" w:color="auto"/>
                              <w:right w:val="dotted" w:sz="4" w:space="0" w:color="auto"/>
                            </w:tcBorders>
                            <w:vAlign w:val="center"/>
                          </w:tcPr>
                          <w:p w14:paraId="6C32FAD4"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860 ± 37</w:t>
                            </w:r>
                          </w:p>
                        </w:tc>
                        <w:tc>
                          <w:tcPr>
                            <w:tcW w:w="1276" w:type="dxa"/>
                            <w:tcBorders>
                              <w:top w:val="nil"/>
                              <w:left w:val="dotted" w:sz="4" w:space="0" w:color="auto"/>
                              <w:bottom w:val="single" w:sz="4" w:space="0" w:color="auto"/>
                              <w:right w:val="dotted" w:sz="4" w:space="0" w:color="auto"/>
                            </w:tcBorders>
                            <w:vAlign w:val="center"/>
                          </w:tcPr>
                          <w:p w14:paraId="7ACD8B3A"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783 ±23</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3A6325C9" w14:textId="77777777" w:rsidR="004F11BE" w:rsidRPr="00CA06BA" w:rsidRDefault="004F11BE" w:rsidP="00F618D7">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2A106A79" w14:textId="77777777" w:rsidTr="003603F8">
                        <w:trPr>
                          <w:trHeight w:val="210"/>
                          <w:jc w:val="center"/>
                        </w:trPr>
                        <w:tc>
                          <w:tcPr>
                            <w:tcW w:w="12469" w:type="dxa"/>
                            <w:gridSpan w:val="10"/>
                            <w:tcBorders>
                              <w:top w:val="single" w:sz="4" w:space="0" w:color="auto"/>
                              <w:left w:val="single" w:sz="4" w:space="0" w:color="auto"/>
                              <w:bottom w:val="nil"/>
                              <w:right w:val="single" w:sz="4" w:space="0" w:color="auto"/>
                            </w:tcBorders>
                            <w:shd w:val="clear" w:color="auto" w:fill="auto"/>
                            <w:noWrap/>
                            <w:vAlign w:val="center"/>
                          </w:tcPr>
                          <w:p w14:paraId="7C14190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4F11BE" w:rsidRPr="00CA06BA" w14:paraId="1860090C"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52D16A77" w14:textId="77777777" w:rsidR="004F11BE" w:rsidRPr="00CA06BA" w:rsidRDefault="004F11BE" w:rsidP="00F618D7">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46EE2E26"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3A6D364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0AC73C46"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0A59CEA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747CD01"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8906951" w14:textId="77777777" w:rsidR="004F11BE" w:rsidRPr="00CA06BA" w:rsidRDefault="004F11BE" w:rsidP="00F618D7">
                            <w:pPr>
                              <w:spacing w:after="0" w:line="240" w:lineRule="auto"/>
                              <w:jc w:val="center"/>
                              <w:rPr>
                                <w:rFonts w:eastAsia="Times New Roman" w:cstheme="minorHAnsi"/>
                                <w:sz w:val="18"/>
                                <w:szCs w:val="18"/>
                                <w:vertAlign w:val="superscript"/>
                                <w:lang w:eastAsia="en-GB"/>
                              </w:rPr>
                            </w:pPr>
                            <w:r w:rsidRPr="00CA06BA">
                              <w:rPr>
                                <w:rFonts w:eastAsia="Times New Roman" w:cstheme="minorHAnsi"/>
                                <w:sz w:val="18"/>
                                <w:szCs w:val="18"/>
                                <w:lang w:eastAsia="en-GB"/>
                              </w:rPr>
                              <w:t>401 ± 28</w:t>
                            </w:r>
                          </w:p>
                        </w:tc>
                        <w:tc>
                          <w:tcPr>
                            <w:tcW w:w="3685" w:type="dxa"/>
                            <w:gridSpan w:val="3"/>
                            <w:tcBorders>
                              <w:top w:val="single" w:sz="4" w:space="0" w:color="auto"/>
                              <w:left w:val="single" w:sz="4" w:space="0" w:color="auto"/>
                              <w:bottom w:val="nil"/>
                              <w:right w:val="single" w:sz="4" w:space="0" w:color="auto"/>
                            </w:tcBorders>
                            <w:vAlign w:val="center"/>
                          </w:tcPr>
                          <w:p w14:paraId="37252CFB"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300 ± 10</w:t>
                            </w:r>
                          </w:p>
                        </w:tc>
                        <w:tc>
                          <w:tcPr>
                            <w:tcW w:w="3827" w:type="dxa"/>
                            <w:gridSpan w:val="3"/>
                            <w:tcBorders>
                              <w:top w:val="single" w:sz="4" w:space="0" w:color="auto"/>
                              <w:left w:val="single" w:sz="4" w:space="0" w:color="auto"/>
                              <w:bottom w:val="nil"/>
                              <w:right w:val="single" w:sz="4" w:space="0" w:color="auto"/>
                            </w:tcBorders>
                            <w:vAlign w:val="center"/>
                          </w:tcPr>
                          <w:p w14:paraId="283B69E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598 ± 29</w:t>
                            </w:r>
                          </w:p>
                        </w:tc>
                      </w:tr>
                      <w:tr w:rsidR="004F11BE" w:rsidRPr="00CA06BA" w14:paraId="495090F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258D3ED"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14C6F1FC"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417 ± 26</w:t>
                            </w:r>
                          </w:p>
                        </w:tc>
                        <w:tc>
                          <w:tcPr>
                            <w:tcW w:w="3685" w:type="dxa"/>
                            <w:gridSpan w:val="3"/>
                            <w:tcBorders>
                              <w:top w:val="nil"/>
                              <w:left w:val="single" w:sz="4" w:space="0" w:color="auto"/>
                              <w:bottom w:val="nil"/>
                              <w:right w:val="single" w:sz="4" w:space="0" w:color="auto"/>
                            </w:tcBorders>
                            <w:vAlign w:val="center"/>
                          </w:tcPr>
                          <w:p w14:paraId="2F3DFD95"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282 ± 45</w:t>
                            </w:r>
                          </w:p>
                        </w:tc>
                        <w:tc>
                          <w:tcPr>
                            <w:tcW w:w="3827" w:type="dxa"/>
                            <w:gridSpan w:val="3"/>
                            <w:tcBorders>
                              <w:top w:val="nil"/>
                              <w:left w:val="single" w:sz="4" w:space="0" w:color="auto"/>
                              <w:bottom w:val="nil"/>
                              <w:right w:val="single" w:sz="4" w:space="0" w:color="auto"/>
                            </w:tcBorders>
                            <w:vAlign w:val="center"/>
                          </w:tcPr>
                          <w:p w14:paraId="7835F6F8"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549 ± 92</w:t>
                            </w:r>
                          </w:p>
                        </w:tc>
                      </w:tr>
                      <w:tr w:rsidR="004F11BE" w:rsidRPr="00CA06BA" w14:paraId="25A3FBC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2D70E5B"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nil"/>
                              <w:right w:val="single" w:sz="4" w:space="0" w:color="auto"/>
                            </w:tcBorders>
                            <w:shd w:val="clear" w:color="auto" w:fill="auto"/>
                            <w:noWrap/>
                            <w:vAlign w:val="center"/>
                          </w:tcPr>
                          <w:p w14:paraId="7F4E87BB"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300 ± 36</w:t>
                            </w:r>
                          </w:p>
                        </w:tc>
                        <w:tc>
                          <w:tcPr>
                            <w:tcW w:w="3685" w:type="dxa"/>
                            <w:gridSpan w:val="3"/>
                            <w:tcBorders>
                              <w:top w:val="nil"/>
                              <w:left w:val="single" w:sz="4" w:space="0" w:color="auto"/>
                              <w:bottom w:val="nil"/>
                              <w:right w:val="single" w:sz="4" w:space="0" w:color="auto"/>
                            </w:tcBorders>
                            <w:vAlign w:val="center"/>
                          </w:tcPr>
                          <w:p w14:paraId="02BA0680"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273 ± 30</w:t>
                            </w:r>
                          </w:p>
                        </w:tc>
                        <w:tc>
                          <w:tcPr>
                            <w:tcW w:w="3827" w:type="dxa"/>
                            <w:gridSpan w:val="3"/>
                            <w:tcBorders>
                              <w:top w:val="nil"/>
                              <w:left w:val="single" w:sz="4" w:space="0" w:color="auto"/>
                              <w:bottom w:val="nil"/>
                              <w:right w:val="single" w:sz="4" w:space="0" w:color="auto"/>
                            </w:tcBorders>
                            <w:vAlign w:val="center"/>
                          </w:tcPr>
                          <w:p w14:paraId="35980FD4"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451 ± 72</w:t>
                            </w:r>
                          </w:p>
                        </w:tc>
                      </w:tr>
                      <w:tr w:rsidR="004F11BE" w:rsidRPr="00CA06BA" w14:paraId="76427DA1"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EFDED63"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0E88B361"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354 ± 49</w:t>
                            </w:r>
                          </w:p>
                        </w:tc>
                        <w:tc>
                          <w:tcPr>
                            <w:tcW w:w="3685" w:type="dxa"/>
                            <w:gridSpan w:val="3"/>
                            <w:tcBorders>
                              <w:top w:val="nil"/>
                              <w:left w:val="single" w:sz="4" w:space="0" w:color="auto"/>
                              <w:bottom w:val="single" w:sz="4" w:space="0" w:color="auto"/>
                              <w:right w:val="single" w:sz="4" w:space="0" w:color="auto"/>
                            </w:tcBorders>
                            <w:vAlign w:val="center"/>
                          </w:tcPr>
                          <w:p w14:paraId="2D563D7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294 ± 13</w:t>
                            </w:r>
                          </w:p>
                        </w:tc>
                        <w:tc>
                          <w:tcPr>
                            <w:tcW w:w="3827" w:type="dxa"/>
                            <w:gridSpan w:val="3"/>
                            <w:tcBorders>
                              <w:top w:val="nil"/>
                              <w:left w:val="single" w:sz="4" w:space="0" w:color="auto"/>
                              <w:bottom w:val="single" w:sz="4" w:space="0" w:color="auto"/>
                              <w:right w:val="single" w:sz="4" w:space="0" w:color="auto"/>
                            </w:tcBorders>
                            <w:vAlign w:val="center"/>
                          </w:tcPr>
                          <w:p w14:paraId="6081FFE2"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527 ± 61</w:t>
                            </w:r>
                          </w:p>
                        </w:tc>
                      </w:tr>
                      <w:tr w:rsidR="004F11BE" w:rsidRPr="00CA06BA" w14:paraId="2D3A648D"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6FDA8558"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4F11BE" w:rsidRPr="00CA06BA" w14:paraId="2952DC00"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4303822" w14:textId="77777777" w:rsidR="004F11BE" w:rsidRPr="00CA06BA" w:rsidRDefault="004F11BE" w:rsidP="00F618D7">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38E6520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375 ± 16</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76E6DDE4"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370 ± 25</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11DB68DF" w14:textId="77777777" w:rsidR="004F11BE" w:rsidRPr="00CA06BA" w:rsidRDefault="004F11BE" w:rsidP="00F618D7">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655 ± 45</w:t>
                            </w:r>
                          </w:p>
                        </w:tc>
                      </w:tr>
                    </w:tbl>
                    <w:p w14:paraId="7A1A0627" w14:textId="76EFD760" w:rsidR="004F11BE" w:rsidRDefault="004F11BE"/>
                  </w:txbxContent>
                </v:textbox>
                <w10:wrap type="square"/>
              </v:shape>
            </w:pict>
          </mc:Fallback>
        </mc:AlternateContent>
      </w:r>
      <w:r w:rsidR="003D56D0" w:rsidRPr="000C3771">
        <w:br w:type="page"/>
      </w:r>
    </w:p>
    <w:p w14:paraId="07BA6DD2" w14:textId="7629D660" w:rsidR="00C313BE" w:rsidRPr="000C3771" w:rsidRDefault="0066134E" w:rsidP="00AE6685">
      <w:pPr>
        <w:spacing w:line="259" w:lineRule="auto"/>
        <w:jc w:val="left"/>
      </w:pPr>
      <w:r w:rsidRPr="000C3771">
        <w:rPr>
          <w:noProof/>
          <w:lang w:eastAsia="en-GB"/>
        </w:rPr>
        <w:lastRenderedPageBreak/>
        <mc:AlternateContent>
          <mc:Choice Requires="wps">
            <w:drawing>
              <wp:anchor distT="45720" distB="45720" distL="114300" distR="114300" simplePos="0" relativeHeight="252143616" behindDoc="0" locked="0" layoutInCell="1" allowOverlap="1" wp14:anchorId="599E18FB" wp14:editId="6728457A">
                <wp:simplePos x="0" y="0"/>
                <wp:positionH relativeFrom="column">
                  <wp:posOffset>256955</wp:posOffset>
                </wp:positionH>
                <wp:positionV relativeFrom="paragraph">
                  <wp:posOffset>415</wp:posOffset>
                </wp:positionV>
                <wp:extent cx="8411845" cy="1404620"/>
                <wp:effectExtent l="0" t="0" r="8255" b="5080"/>
                <wp:wrapSquare wrapText="bothSides"/>
                <wp:docPr id="20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411845" cy="1404620"/>
                        </a:xfrm>
                        <a:prstGeom prst="rect">
                          <a:avLst/>
                        </a:prstGeom>
                        <a:solidFill>
                          <a:srgbClr val="FFFFFF"/>
                        </a:solidFill>
                        <a:ln w="9525">
                          <a:noFill/>
                          <a:miter lim="800000"/>
                          <a:headEnd/>
                          <a:tailEnd/>
                        </a:ln>
                      </wps:spPr>
                      <wps:txbx>
                        <w:txbxContent>
                          <w:p w14:paraId="59E86F91" w14:textId="448917EC" w:rsidR="004F11BE" w:rsidRPr="00C03925" w:rsidRDefault="004F11BE">
                            <w:pPr>
                              <w:rPr>
                                <w:b/>
                                <w:bCs/>
                                <w:szCs w:val="24"/>
                              </w:rPr>
                            </w:pPr>
                            <w:r>
                              <w:rPr>
                                <w:b/>
                                <w:bCs/>
                                <w:szCs w:val="24"/>
                              </w:rPr>
                              <w:t xml:space="preserve">Table </w:t>
                            </w:r>
                            <w:r w:rsidR="000A08E5">
                              <w:rPr>
                                <w:b/>
                                <w:bCs/>
                                <w:szCs w:val="24"/>
                              </w:rPr>
                              <w:t>S1.</w:t>
                            </w:r>
                            <w:r>
                              <w:rPr>
                                <w:b/>
                                <w:bCs/>
                                <w:szCs w:val="24"/>
                              </w:rPr>
                              <w:t xml:space="preserve">2. </w:t>
                            </w:r>
                            <w:r w:rsidRPr="00C03925">
                              <w:rPr>
                                <w:b/>
                                <w:bCs/>
                                <w:szCs w:val="24"/>
                              </w:rPr>
                              <w:t xml:space="preserve">Quantification of free aldehydes in samples derived from different stages of the industrial-scale malting process </w:t>
                            </w:r>
                            <w:r>
                              <w:rPr>
                                <w:b/>
                                <w:bCs/>
                                <w:szCs w:val="24"/>
                              </w:rPr>
                              <w:t>A</w:t>
                            </w:r>
                            <w:r w:rsidRPr="00C03925">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4D56F7BD"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421637B6" w14:textId="77777777" w:rsidR="004F11BE" w:rsidRPr="00CA06BA" w:rsidRDefault="004F11BE" w:rsidP="0066134E">
                                  <w:pPr>
                                    <w:spacing w:after="0" w:line="240" w:lineRule="auto"/>
                                    <w:jc w:val="center"/>
                                    <w:rPr>
                                      <w:rFonts w:cstheme="minorHAnsi"/>
                                      <w:b/>
                                      <w:bCs/>
                                      <w:sz w:val="18"/>
                                      <w:szCs w:val="18"/>
                                    </w:rPr>
                                  </w:pPr>
                                  <w:r w:rsidRPr="00CA06BA">
                                    <w:rPr>
                                      <w:rFonts w:cstheme="minorHAnsi"/>
                                      <w:b/>
                                      <w:bCs/>
                                      <w:sz w:val="18"/>
                                      <w:szCs w:val="18"/>
                                    </w:rPr>
                                    <w:t>Free aldehydes</w:t>
                                  </w:r>
                                </w:p>
                                <w:p w14:paraId="696413D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3F59E6F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MET</w:t>
                                  </w:r>
                                </w:p>
                              </w:tc>
                              <w:tc>
                                <w:tcPr>
                                  <w:tcW w:w="3685" w:type="dxa"/>
                                  <w:gridSpan w:val="3"/>
                                  <w:tcBorders>
                                    <w:bottom w:val="single" w:sz="4" w:space="0" w:color="auto"/>
                                  </w:tcBorders>
                                  <w:vAlign w:val="center"/>
                                </w:tcPr>
                                <w:p w14:paraId="76FE4C9F"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PHE</w:t>
                                  </w:r>
                                </w:p>
                              </w:tc>
                              <w:tc>
                                <w:tcPr>
                                  <w:tcW w:w="3827" w:type="dxa"/>
                                  <w:gridSpan w:val="3"/>
                                  <w:tcBorders>
                                    <w:bottom w:val="single" w:sz="4" w:space="0" w:color="auto"/>
                                    <w:right w:val="single" w:sz="4" w:space="0" w:color="auto"/>
                                  </w:tcBorders>
                                  <w:vAlign w:val="center"/>
                                </w:tcPr>
                                <w:p w14:paraId="14CE6720"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FUR</w:t>
                                  </w:r>
                                </w:p>
                              </w:tc>
                            </w:tr>
                            <w:tr w:rsidR="004F11BE" w:rsidRPr="00CA06BA" w14:paraId="4B5CD563" w14:textId="77777777" w:rsidTr="003603F8">
                              <w:trPr>
                                <w:trHeight w:val="186"/>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1C6AE195"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4F11BE" w:rsidRPr="00CA06BA" w14:paraId="1874579F"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43732303" w14:textId="77777777" w:rsidR="004F11BE" w:rsidRPr="00CA06BA" w:rsidRDefault="004F11BE" w:rsidP="0066134E">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33130115"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(18)</w:t>
                                  </w:r>
                                </w:p>
                              </w:tc>
                              <w:tc>
                                <w:tcPr>
                                  <w:tcW w:w="3685" w:type="dxa"/>
                                  <w:gridSpan w:val="3"/>
                                  <w:tcBorders>
                                    <w:bottom w:val="single" w:sz="4" w:space="0" w:color="auto"/>
                                  </w:tcBorders>
                                  <w:vAlign w:val="center"/>
                                </w:tcPr>
                                <w:p w14:paraId="7B1D580B"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(32)</w:t>
                                  </w:r>
                                </w:p>
                              </w:tc>
                              <w:tc>
                                <w:tcPr>
                                  <w:tcW w:w="3827" w:type="dxa"/>
                                  <w:gridSpan w:val="3"/>
                                  <w:tcBorders>
                                    <w:bottom w:val="single" w:sz="4" w:space="0" w:color="auto"/>
                                    <w:right w:val="single" w:sz="4" w:space="0" w:color="auto"/>
                                  </w:tcBorders>
                                  <w:vAlign w:val="center"/>
                                </w:tcPr>
                                <w:p w14:paraId="2FC7A0E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(17)</w:t>
                                  </w:r>
                                </w:p>
                              </w:tc>
                            </w:tr>
                            <w:tr w:rsidR="004F11BE" w:rsidRPr="00CA06BA" w14:paraId="65B5DBC9" w14:textId="77777777" w:rsidTr="003603F8">
                              <w:trPr>
                                <w:trHeight w:val="221"/>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42522DD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4F11BE" w:rsidRPr="00CA06BA" w14:paraId="4CEB483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CBD94D3"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60031E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single" w:sz="4" w:space="0" w:color="auto"/>
                                    <w:left w:val="single" w:sz="4" w:space="0" w:color="auto"/>
                                    <w:bottom w:val="nil"/>
                                    <w:right w:val="single" w:sz="4" w:space="0" w:color="auto"/>
                                  </w:tcBorders>
                                  <w:vAlign w:val="center"/>
                                </w:tcPr>
                                <w:p w14:paraId="72AB33B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single" w:sz="4" w:space="0" w:color="auto"/>
                                    <w:left w:val="single" w:sz="4" w:space="0" w:color="auto"/>
                                    <w:bottom w:val="nil"/>
                                    <w:right w:val="single" w:sz="4" w:space="0" w:color="auto"/>
                                  </w:tcBorders>
                                  <w:vAlign w:val="center"/>
                                </w:tcPr>
                                <w:p w14:paraId="2CEAF5F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8FE262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93E625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6950515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494D626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nil"/>
                                    <w:right w:val="single" w:sz="4" w:space="0" w:color="auto"/>
                                  </w:tcBorders>
                                  <w:vAlign w:val="center"/>
                                </w:tcPr>
                                <w:p w14:paraId="38C5D80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2CD124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90A0E7D"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41DAC25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005DE01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nil"/>
                                    <w:right w:val="single" w:sz="4" w:space="0" w:color="auto"/>
                                  </w:tcBorders>
                                  <w:vAlign w:val="center"/>
                                </w:tcPr>
                                <w:p w14:paraId="2C6AA87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AB4784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04409F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2D3FE59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07585C1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nil"/>
                                    <w:right w:val="single" w:sz="4" w:space="0" w:color="auto"/>
                                  </w:tcBorders>
                                  <w:vAlign w:val="center"/>
                                </w:tcPr>
                                <w:p w14:paraId="63D12CE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34145FF"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2876236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57387BA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single" w:sz="4" w:space="0" w:color="auto"/>
                                    <w:right w:val="single" w:sz="4" w:space="0" w:color="auto"/>
                                  </w:tcBorders>
                                  <w:vAlign w:val="center"/>
                                </w:tcPr>
                                <w:p w14:paraId="2CEBDA8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single" w:sz="4" w:space="0" w:color="auto"/>
                                    <w:right w:val="single" w:sz="4" w:space="0" w:color="auto"/>
                                  </w:tcBorders>
                                  <w:vAlign w:val="center"/>
                                </w:tcPr>
                                <w:p w14:paraId="6F2C58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528D172"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4A26FF9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4F11BE" w:rsidRPr="00CA06BA" w14:paraId="7F9B551D" w14:textId="77777777" w:rsidTr="003603F8">
                              <w:trPr>
                                <w:trHeight w:val="210"/>
                                <w:jc w:val="center"/>
                              </w:trPr>
                              <w:tc>
                                <w:tcPr>
                                  <w:tcW w:w="1271" w:type="dxa"/>
                                  <w:tcBorders>
                                    <w:left w:val="single" w:sz="4" w:space="0" w:color="auto"/>
                                    <w:bottom w:val="nil"/>
                                  </w:tcBorders>
                                  <w:shd w:val="clear" w:color="auto" w:fill="auto"/>
                                  <w:noWrap/>
                                  <w:vAlign w:val="center"/>
                                </w:tcPr>
                                <w:p w14:paraId="19F7F116" w14:textId="77777777" w:rsidR="004F11BE" w:rsidRPr="00CA06BA" w:rsidRDefault="004F11BE" w:rsidP="0066134E">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57E8975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1102768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2689693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0097275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41CD412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7A4A058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04C321D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4CF5796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003EADB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0DF04DA4"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51D419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37" w:type="dxa"/>
                                  <w:tcBorders>
                                    <w:top w:val="nil"/>
                                    <w:left w:val="single" w:sz="4" w:space="0" w:color="auto"/>
                                    <w:bottom w:val="nil"/>
                                    <w:right w:val="dotted" w:sz="4" w:space="0" w:color="auto"/>
                                  </w:tcBorders>
                                  <w:shd w:val="clear" w:color="auto" w:fill="auto"/>
                                  <w:noWrap/>
                                  <w:vAlign w:val="center"/>
                                </w:tcPr>
                                <w:p w14:paraId="4E6ABA2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F73C0F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6BE5497"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0EBFF9C1"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75DD0CDE"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3C43A3D9"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9F197C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1458358A"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170AA1D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58BCFAE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6DF4273"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4E05269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36A76A5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FA8725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0C3827F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6160E6F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5D89AE8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5FA5E19"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70F896C2"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0BBC7ABA"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6ED21C7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4F3294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5F83075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40BE900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69A8C93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0B3D21C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112 ± 6</w:t>
                                  </w:r>
                                </w:p>
                              </w:tc>
                              <w:tc>
                                <w:tcPr>
                                  <w:tcW w:w="1172" w:type="dxa"/>
                                  <w:tcBorders>
                                    <w:top w:val="nil"/>
                                    <w:left w:val="dotted" w:sz="4" w:space="0" w:color="auto"/>
                                    <w:bottom w:val="nil"/>
                                    <w:right w:val="dotted" w:sz="4" w:space="0" w:color="auto"/>
                                  </w:tcBorders>
                                  <w:vAlign w:val="center"/>
                                </w:tcPr>
                                <w:p w14:paraId="4346538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7BFEE8E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7D3B0DE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5D92866E"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593C067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0979272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D9BC5E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2C03BDF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269C0D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BB3D85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4D7E4D0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161 ± 25</w:t>
                                  </w:r>
                                </w:p>
                              </w:tc>
                              <w:tc>
                                <w:tcPr>
                                  <w:tcW w:w="1172" w:type="dxa"/>
                                  <w:tcBorders>
                                    <w:top w:val="nil"/>
                                    <w:left w:val="dotted" w:sz="4" w:space="0" w:color="auto"/>
                                    <w:bottom w:val="nil"/>
                                    <w:right w:val="dotted" w:sz="4" w:space="0" w:color="auto"/>
                                  </w:tcBorders>
                                  <w:vAlign w:val="center"/>
                                </w:tcPr>
                                <w:p w14:paraId="015DE8D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124 ± 15</w:t>
                                  </w:r>
                                </w:p>
                              </w:tc>
                              <w:tc>
                                <w:tcPr>
                                  <w:tcW w:w="1276" w:type="dxa"/>
                                  <w:tcBorders>
                                    <w:top w:val="nil"/>
                                    <w:left w:val="dotted" w:sz="4" w:space="0" w:color="auto"/>
                                    <w:bottom w:val="nil"/>
                                    <w:right w:val="single" w:sz="4" w:space="0" w:color="auto"/>
                                  </w:tcBorders>
                                  <w:shd w:val="clear" w:color="auto" w:fill="auto"/>
                                  <w:noWrap/>
                                  <w:vAlign w:val="center"/>
                                </w:tcPr>
                                <w:p w14:paraId="0AB9B3F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13A690C"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08DCAD91"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14FB585A"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3E7695A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7E02368"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3CBAFDE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CAB29B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7D6C732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448B5E9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134 ±15</w:t>
                                  </w:r>
                                </w:p>
                              </w:tc>
                              <w:tc>
                                <w:tcPr>
                                  <w:tcW w:w="1172" w:type="dxa"/>
                                  <w:tcBorders>
                                    <w:top w:val="nil"/>
                                    <w:left w:val="dotted" w:sz="4" w:space="0" w:color="auto"/>
                                    <w:bottom w:val="nil"/>
                                    <w:right w:val="dotted" w:sz="4" w:space="0" w:color="auto"/>
                                  </w:tcBorders>
                                  <w:vAlign w:val="center"/>
                                </w:tcPr>
                                <w:p w14:paraId="31B887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108 ± 18</w:t>
                                  </w:r>
                                </w:p>
                              </w:tc>
                              <w:tc>
                                <w:tcPr>
                                  <w:tcW w:w="1276" w:type="dxa"/>
                                  <w:tcBorders>
                                    <w:top w:val="nil"/>
                                    <w:left w:val="dotted" w:sz="4" w:space="0" w:color="auto"/>
                                    <w:bottom w:val="nil"/>
                                    <w:right w:val="single" w:sz="4" w:space="0" w:color="auto"/>
                                  </w:tcBorders>
                                  <w:shd w:val="clear" w:color="auto" w:fill="auto"/>
                                  <w:noWrap/>
                                  <w:vAlign w:val="center"/>
                                </w:tcPr>
                                <w:p w14:paraId="0F284A4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7B77FC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75AEEA22"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5259148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6D6676E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65904FB"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00210A0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0E8B215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A89C15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61CA450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167 ± 28</w:t>
                                  </w:r>
                                </w:p>
                              </w:tc>
                              <w:tc>
                                <w:tcPr>
                                  <w:tcW w:w="1172" w:type="dxa"/>
                                  <w:tcBorders>
                                    <w:top w:val="nil"/>
                                    <w:left w:val="dotted" w:sz="4" w:space="0" w:color="auto"/>
                                    <w:bottom w:val="nil"/>
                                    <w:right w:val="dotted" w:sz="4" w:space="0" w:color="auto"/>
                                  </w:tcBorders>
                                  <w:vAlign w:val="center"/>
                                </w:tcPr>
                                <w:p w14:paraId="27C7129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112 ± 15</w:t>
                                  </w:r>
                                </w:p>
                              </w:tc>
                              <w:tc>
                                <w:tcPr>
                                  <w:tcW w:w="1276" w:type="dxa"/>
                                  <w:tcBorders>
                                    <w:top w:val="nil"/>
                                    <w:left w:val="dotted" w:sz="4" w:space="0" w:color="auto"/>
                                    <w:bottom w:val="nil"/>
                                    <w:right w:val="single" w:sz="4" w:space="0" w:color="auto"/>
                                  </w:tcBorders>
                                  <w:shd w:val="clear" w:color="auto" w:fill="auto"/>
                                  <w:noWrap/>
                                  <w:vAlign w:val="center"/>
                                </w:tcPr>
                                <w:p w14:paraId="1B1FF56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341566A0"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58 ± 17</w:t>
                                  </w:r>
                                </w:p>
                              </w:tc>
                              <w:tc>
                                <w:tcPr>
                                  <w:tcW w:w="1276" w:type="dxa"/>
                                  <w:tcBorders>
                                    <w:top w:val="nil"/>
                                    <w:left w:val="dotted" w:sz="4" w:space="0" w:color="auto"/>
                                    <w:bottom w:val="nil"/>
                                    <w:right w:val="dotted" w:sz="4" w:space="0" w:color="auto"/>
                                  </w:tcBorders>
                                  <w:vAlign w:val="center"/>
                                </w:tcPr>
                                <w:p w14:paraId="340EE08B"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39C8F4DC"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368D9B4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EEBA993"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01D52E6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A62735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5DEEF05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3286815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171 ± 38</w:t>
                                  </w:r>
                                </w:p>
                              </w:tc>
                              <w:tc>
                                <w:tcPr>
                                  <w:tcW w:w="1172" w:type="dxa"/>
                                  <w:tcBorders>
                                    <w:top w:val="nil"/>
                                    <w:left w:val="dotted" w:sz="4" w:space="0" w:color="auto"/>
                                    <w:bottom w:val="nil"/>
                                    <w:right w:val="dotted" w:sz="4" w:space="0" w:color="auto"/>
                                  </w:tcBorders>
                                  <w:vAlign w:val="center"/>
                                </w:tcPr>
                                <w:p w14:paraId="6D1C8A4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153 ± 22</w:t>
                                  </w:r>
                                </w:p>
                              </w:tc>
                              <w:tc>
                                <w:tcPr>
                                  <w:tcW w:w="1276" w:type="dxa"/>
                                  <w:tcBorders>
                                    <w:top w:val="nil"/>
                                    <w:left w:val="dotted" w:sz="4" w:space="0" w:color="auto"/>
                                    <w:bottom w:val="nil"/>
                                    <w:right w:val="single" w:sz="4" w:space="0" w:color="auto"/>
                                  </w:tcBorders>
                                  <w:shd w:val="clear" w:color="auto" w:fill="auto"/>
                                  <w:noWrap/>
                                  <w:vAlign w:val="center"/>
                                </w:tcPr>
                                <w:p w14:paraId="7AF1649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9ACC183"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55 ± 23</w:t>
                                  </w:r>
                                </w:p>
                              </w:tc>
                              <w:tc>
                                <w:tcPr>
                                  <w:tcW w:w="1276" w:type="dxa"/>
                                  <w:tcBorders>
                                    <w:top w:val="nil"/>
                                    <w:left w:val="dotted" w:sz="4" w:space="0" w:color="auto"/>
                                    <w:bottom w:val="nil"/>
                                    <w:right w:val="dotted" w:sz="4" w:space="0" w:color="auto"/>
                                  </w:tcBorders>
                                  <w:vAlign w:val="center"/>
                                </w:tcPr>
                                <w:p w14:paraId="13886B2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58 ± 9</w:t>
                                  </w:r>
                                </w:p>
                              </w:tc>
                              <w:tc>
                                <w:tcPr>
                                  <w:tcW w:w="1275" w:type="dxa"/>
                                  <w:tcBorders>
                                    <w:top w:val="nil"/>
                                    <w:left w:val="dotted" w:sz="4" w:space="0" w:color="auto"/>
                                    <w:bottom w:val="nil"/>
                                    <w:right w:val="single" w:sz="4" w:space="0" w:color="auto"/>
                                  </w:tcBorders>
                                  <w:shd w:val="clear" w:color="auto" w:fill="auto"/>
                                  <w:noWrap/>
                                  <w:vAlign w:val="center"/>
                                </w:tcPr>
                                <w:p w14:paraId="738453BE"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4EBC438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8AEB5A"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7973BF7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886693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7803DF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5DD65A1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256 ± 33</w:t>
                                  </w:r>
                                </w:p>
                              </w:tc>
                              <w:tc>
                                <w:tcPr>
                                  <w:tcW w:w="1172" w:type="dxa"/>
                                  <w:tcBorders>
                                    <w:top w:val="nil"/>
                                    <w:left w:val="dotted" w:sz="4" w:space="0" w:color="auto"/>
                                    <w:bottom w:val="nil"/>
                                    <w:right w:val="dotted" w:sz="4" w:space="0" w:color="auto"/>
                                  </w:tcBorders>
                                  <w:vAlign w:val="center"/>
                                </w:tcPr>
                                <w:p w14:paraId="034BF08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36</w:t>
                                  </w:r>
                                </w:p>
                              </w:tc>
                              <w:tc>
                                <w:tcPr>
                                  <w:tcW w:w="1276" w:type="dxa"/>
                                  <w:tcBorders>
                                    <w:top w:val="nil"/>
                                    <w:left w:val="dotted" w:sz="4" w:space="0" w:color="auto"/>
                                    <w:bottom w:val="nil"/>
                                    <w:right w:val="single" w:sz="4" w:space="0" w:color="auto"/>
                                  </w:tcBorders>
                                  <w:shd w:val="clear" w:color="auto" w:fill="auto"/>
                                  <w:noWrap/>
                                  <w:vAlign w:val="center"/>
                                </w:tcPr>
                                <w:p w14:paraId="1356B39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034BE8B"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76 ± 18</w:t>
                                  </w:r>
                                </w:p>
                              </w:tc>
                              <w:tc>
                                <w:tcPr>
                                  <w:tcW w:w="1276" w:type="dxa"/>
                                  <w:tcBorders>
                                    <w:top w:val="nil"/>
                                    <w:left w:val="dotted" w:sz="4" w:space="0" w:color="auto"/>
                                    <w:bottom w:val="nil"/>
                                    <w:right w:val="dotted" w:sz="4" w:space="0" w:color="auto"/>
                                  </w:tcBorders>
                                  <w:vAlign w:val="center"/>
                                </w:tcPr>
                                <w:p w14:paraId="027E8955"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75 ± 12</w:t>
                                  </w:r>
                                </w:p>
                              </w:tc>
                              <w:tc>
                                <w:tcPr>
                                  <w:tcW w:w="1275" w:type="dxa"/>
                                  <w:tcBorders>
                                    <w:top w:val="nil"/>
                                    <w:left w:val="dotted" w:sz="4" w:space="0" w:color="auto"/>
                                    <w:bottom w:val="nil"/>
                                    <w:right w:val="single" w:sz="4" w:space="0" w:color="auto"/>
                                  </w:tcBorders>
                                  <w:shd w:val="clear" w:color="auto" w:fill="auto"/>
                                  <w:noWrap/>
                                  <w:vAlign w:val="center"/>
                                </w:tcPr>
                                <w:p w14:paraId="4B67232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&lt;LOQ (58)</w:t>
                                  </w:r>
                                </w:p>
                              </w:tc>
                            </w:tr>
                            <w:tr w:rsidR="004F11BE" w:rsidRPr="00CA06BA" w14:paraId="77B29A9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777910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37" w:type="dxa"/>
                                  <w:tcBorders>
                                    <w:top w:val="nil"/>
                                    <w:left w:val="single" w:sz="4" w:space="0" w:color="auto"/>
                                    <w:bottom w:val="nil"/>
                                    <w:right w:val="dotted" w:sz="4" w:space="0" w:color="auto"/>
                                  </w:tcBorders>
                                  <w:shd w:val="clear" w:color="auto" w:fill="auto"/>
                                  <w:noWrap/>
                                  <w:vAlign w:val="center"/>
                                </w:tcPr>
                                <w:p w14:paraId="31044EA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0D49451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EEC4B9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5A1C973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39</w:t>
                                  </w:r>
                                </w:p>
                              </w:tc>
                              <w:tc>
                                <w:tcPr>
                                  <w:tcW w:w="1172" w:type="dxa"/>
                                  <w:tcBorders>
                                    <w:top w:val="nil"/>
                                    <w:left w:val="dotted" w:sz="4" w:space="0" w:color="auto"/>
                                    <w:bottom w:val="nil"/>
                                    <w:right w:val="dotted" w:sz="4" w:space="0" w:color="auto"/>
                                  </w:tcBorders>
                                  <w:vAlign w:val="center"/>
                                </w:tcPr>
                                <w:p w14:paraId="15E26ED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240 ± 55</w:t>
                                  </w:r>
                                </w:p>
                              </w:tc>
                              <w:tc>
                                <w:tcPr>
                                  <w:tcW w:w="1276" w:type="dxa"/>
                                  <w:tcBorders>
                                    <w:top w:val="nil"/>
                                    <w:left w:val="dotted" w:sz="4" w:space="0" w:color="auto"/>
                                    <w:bottom w:val="nil"/>
                                    <w:right w:val="single" w:sz="4" w:space="0" w:color="auto"/>
                                  </w:tcBorders>
                                  <w:shd w:val="clear" w:color="auto" w:fill="auto"/>
                                  <w:noWrap/>
                                  <w:vAlign w:val="center"/>
                                </w:tcPr>
                                <w:p w14:paraId="2AC27DE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265CEC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83 ± 10</w:t>
                                  </w:r>
                                </w:p>
                              </w:tc>
                              <w:tc>
                                <w:tcPr>
                                  <w:tcW w:w="1276" w:type="dxa"/>
                                  <w:tcBorders>
                                    <w:top w:val="nil"/>
                                    <w:left w:val="dotted" w:sz="4" w:space="0" w:color="auto"/>
                                    <w:bottom w:val="nil"/>
                                    <w:right w:val="dotted" w:sz="4" w:space="0" w:color="auto"/>
                                  </w:tcBorders>
                                  <w:vAlign w:val="center"/>
                                </w:tcPr>
                                <w:p w14:paraId="16BB8948"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80 ± 15 </w:t>
                                  </w:r>
                                </w:p>
                              </w:tc>
                              <w:tc>
                                <w:tcPr>
                                  <w:tcW w:w="1275" w:type="dxa"/>
                                  <w:tcBorders>
                                    <w:top w:val="nil"/>
                                    <w:left w:val="dotted" w:sz="4" w:space="0" w:color="auto"/>
                                    <w:bottom w:val="nil"/>
                                    <w:right w:val="single" w:sz="4" w:space="0" w:color="auto"/>
                                  </w:tcBorders>
                                  <w:shd w:val="clear" w:color="auto" w:fill="auto"/>
                                  <w:noWrap/>
                                  <w:vAlign w:val="center"/>
                                </w:tcPr>
                                <w:p w14:paraId="338E5DD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&lt;LOQ (58)</w:t>
                                  </w:r>
                                </w:p>
                              </w:tc>
                            </w:tr>
                            <w:tr w:rsidR="004F11BE" w:rsidRPr="00CA06BA" w14:paraId="2BADD91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9E116AE"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37" w:type="dxa"/>
                                  <w:tcBorders>
                                    <w:top w:val="nil"/>
                                    <w:left w:val="single" w:sz="4" w:space="0" w:color="auto"/>
                                    <w:bottom w:val="nil"/>
                                    <w:right w:val="dotted" w:sz="4" w:space="0" w:color="auto"/>
                                  </w:tcBorders>
                                  <w:shd w:val="clear" w:color="auto" w:fill="auto"/>
                                  <w:noWrap/>
                                  <w:vAlign w:val="center"/>
                                </w:tcPr>
                                <w:p w14:paraId="6B2FCEE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2420540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7442C5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5D65EE5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338 ± 52</w:t>
                                  </w:r>
                                </w:p>
                              </w:tc>
                              <w:tc>
                                <w:tcPr>
                                  <w:tcW w:w="1172" w:type="dxa"/>
                                  <w:tcBorders>
                                    <w:top w:val="nil"/>
                                    <w:left w:val="dotted" w:sz="4" w:space="0" w:color="auto"/>
                                    <w:bottom w:val="nil"/>
                                    <w:right w:val="dotted" w:sz="4" w:space="0" w:color="auto"/>
                                  </w:tcBorders>
                                  <w:vAlign w:val="center"/>
                                </w:tcPr>
                                <w:p w14:paraId="2A75F05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284 ± 38</w:t>
                                  </w:r>
                                </w:p>
                              </w:tc>
                              <w:tc>
                                <w:tcPr>
                                  <w:tcW w:w="1276" w:type="dxa"/>
                                  <w:tcBorders>
                                    <w:top w:val="nil"/>
                                    <w:left w:val="dotted" w:sz="4" w:space="0" w:color="auto"/>
                                    <w:bottom w:val="nil"/>
                                    <w:right w:val="single" w:sz="4" w:space="0" w:color="auto"/>
                                  </w:tcBorders>
                                  <w:shd w:val="clear" w:color="auto" w:fill="auto"/>
                                  <w:noWrap/>
                                  <w:vAlign w:val="center"/>
                                </w:tcPr>
                                <w:p w14:paraId="099277A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5304012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111 ± 24</w:t>
                                  </w:r>
                                </w:p>
                              </w:tc>
                              <w:tc>
                                <w:tcPr>
                                  <w:tcW w:w="1276" w:type="dxa"/>
                                  <w:tcBorders>
                                    <w:top w:val="nil"/>
                                    <w:left w:val="dotted" w:sz="4" w:space="0" w:color="auto"/>
                                    <w:bottom w:val="nil"/>
                                    <w:right w:val="dotted" w:sz="4" w:space="0" w:color="auto"/>
                                  </w:tcBorders>
                                  <w:vAlign w:val="center"/>
                                </w:tcPr>
                                <w:p w14:paraId="5BAE0332"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86 ± 11</w:t>
                                  </w:r>
                                </w:p>
                              </w:tc>
                              <w:tc>
                                <w:tcPr>
                                  <w:tcW w:w="1275" w:type="dxa"/>
                                  <w:tcBorders>
                                    <w:top w:val="nil"/>
                                    <w:left w:val="dotted" w:sz="4" w:space="0" w:color="auto"/>
                                    <w:bottom w:val="nil"/>
                                    <w:right w:val="single" w:sz="4" w:space="0" w:color="auto"/>
                                  </w:tcBorders>
                                  <w:shd w:val="clear" w:color="auto" w:fill="auto"/>
                                  <w:noWrap/>
                                  <w:vAlign w:val="center"/>
                                </w:tcPr>
                                <w:p w14:paraId="3DBD8BE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&lt;LOQ (58)</w:t>
                                  </w:r>
                                </w:p>
                              </w:tc>
                            </w:tr>
                            <w:tr w:rsidR="004F11BE" w:rsidRPr="00CA06BA" w14:paraId="5305EA1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76F1B7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nil"/>
                                    <w:right w:val="dotted" w:sz="4" w:space="0" w:color="auto"/>
                                  </w:tcBorders>
                                  <w:shd w:val="clear" w:color="auto" w:fill="auto"/>
                                  <w:noWrap/>
                                  <w:vAlign w:val="center"/>
                                </w:tcPr>
                                <w:p w14:paraId="0C7D1CE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90 ± 12</w:t>
                                  </w:r>
                                </w:p>
                              </w:tc>
                              <w:tc>
                                <w:tcPr>
                                  <w:tcW w:w="1173" w:type="dxa"/>
                                  <w:tcBorders>
                                    <w:top w:val="nil"/>
                                    <w:left w:val="dotted" w:sz="4" w:space="0" w:color="auto"/>
                                    <w:bottom w:val="nil"/>
                                    <w:right w:val="dotted" w:sz="4" w:space="0" w:color="auto"/>
                                  </w:tcBorders>
                                  <w:vAlign w:val="center"/>
                                </w:tcPr>
                                <w:p w14:paraId="36CA11F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11F56D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2A526AF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370 ± 57</w:t>
                                  </w:r>
                                </w:p>
                              </w:tc>
                              <w:tc>
                                <w:tcPr>
                                  <w:tcW w:w="1172" w:type="dxa"/>
                                  <w:tcBorders>
                                    <w:top w:val="nil"/>
                                    <w:left w:val="dotted" w:sz="4" w:space="0" w:color="auto"/>
                                    <w:bottom w:val="nil"/>
                                    <w:right w:val="dotted" w:sz="4" w:space="0" w:color="auto"/>
                                  </w:tcBorders>
                                  <w:vAlign w:val="center"/>
                                </w:tcPr>
                                <w:p w14:paraId="36DE53C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6" w:type="dxa"/>
                                  <w:tcBorders>
                                    <w:top w:val="nil"/>
                                    <w:left w:val="dotted" w:sz="4" w:space="0" w:color="auto"/>
                                    <w:bottom w:val="nil"/>
                                    <w:right w:val="single" w:sz="4" w:space="0" w:color="auto"/>
                                  </w:tcBorders>
                                  <w:shd w:val="clear" w:color="auto" w:fill="auto"/>
                                  <w:noWrap/>
                                  <w:vAlign w:val="center"/>
                                </w:tcPr>
                                <w:p w14:paraId="0A41F58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F74ABDC"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106 ± 20</w:t>
                                  </w:r>
                                </w:p>
                              </w:tc>
                              <w:tc>
                                <w:tcPr>
                                  <w:tcW w:w="1276" w:type="dxa"/>
                                  <w:tcBorders>
                                    <w:top w:val="nil"/>
                                    <w:left w:val="dotted" w:sz="4" w:space="0" w:color="auto"/>
                                    <w:bottom w:val="nil"/>
                                    <w:right w:val="dotted" w:sz="4" w:space="0" w:color="auto"/>
                                  </w:tcBorders>
                                  <w:vAlign w:val="center"/>
                                </w:tcPr>
                                <w:p w14:paraId="59F1E7C5"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shd w:val="clear" w:color="auto" w:fill="auto"/>
                                  <w:noWrap/>
                                  <w:vAlign w:val="center"/>
                                </w:tcPr>
                                <w:p w14:paraId="30554A08"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74 ± 18</w:t>
                                  </w:r>
                                </w:p>
                              </w:tc>
                            </w:tr>
                            <w:tr w:rsidR="004F11BE" w:rsidRPr="00CA06BA" w14:paraId="2E47604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24F2AF1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0D335E9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108 ± 31</w:t>
                                  </w:r>
                                </w:p>
                              </w:tc>
                              <w:tc>
                                <w:tcPr>
                                  <w:tcW w:w="1173" w:type="dxa"/>
                                  <w:tcBorders>
                                    <w:top w:val="nil"/>
                                    <w:left w:val="dotted" w:sz="4" w:space="0" w:color="auto"/>
                                    <w:bottom w:val="single" w:sz="4" w:space="0" w:color="auto"/>
                                    <w:right w:val="dotted" w:sz="4" w:space="0" w:color="auto"/>
                                  </w:tcBorders>
                                  <w:vAlign w:val="center"/>
                                </w:tcPr>
                                <w:p w14:paraId="06C1B0C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single" w:sz="4" w:space="0" w:color="auto"/>
                                    <w:right w:val="single" w:sz="4" w:space="0" w:color="auto"/>
                                  </w:tcBorders>
                                  <w:vAlign w:val="center"/>
                                </w:tcPr>
                                <w:p w14:paraId="4FA6E8C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single" w:sz="4" w:space="0" w:color="auto"/>
                                    <w:right w:val="dotted" w:sz="4" w:space="0" w:color="auto"/>
                                  </w:tcBorders>
                                  <w:vAlign w:val="center"/>
                                </w:tcPr>
                                <w:p w14:paraId="513C0BA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524 ± 81</w:t>
                                  </w:r>
                                </w:p>
                              </w:tc>
                              <w:tc>
                                <w:tcPr>
                                  <w:tcW w:w="1172" w:type="dxa"/>
                                  <w:tcBorders>
                                    <w:top w:val="nil"/>
                                    <w:left w:val="dotted" w:sz="4" w:space="0" w:color="auto"/>
                                    <w:bottom w:val="single" w:sz="4" w:space="0" w:color="auto"/>
                                    <w:right w:val="dotted" w:sz="4" w:space="0" w:color="auto"/>
                                  </w:tcBorders>
                                  <w:vAlign w:val="center"/>
                                </w:tcPr>
                                <w:p w14:paraId="0796FF5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508 ± 72</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46CDD2D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175 ± 68</w:t>
                                  </w:r>
                                </w:p>
                              </w:tc>
                              <w:tc>
                                <w:tcPr>
                                  <w:tcW w:w="1276" w:type="dxa"/>
                                  <w:tcBorders>
                                    <w:top w:val="nil"/>
                                    <w:left w:val="single" w:sz="4" w:space="0" w:color="auto"/>
                                    <w:bottom w:val="single" w:sz="4" w:space="0" w:color="auto"/>
                                    <w:right w:val="dotted" w:sz="4" w:space="0" w:color="auto"/>
                                  </w:tcBorders>
                                  <w:vAlign w:val="center"/>
                                </w:tcPr>
                                <w:p w14:paraId="611E6B14"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182 ± 32</w:t>
                                  </w:r>
                                </w:p>
                              </w:tc>
                              <w:tc>
                                <w:tcPr>
                                  <w:tcW w:w="1276" w:type="dxa"/>
                                  <w:tcBorders>
                                    <w:top w:val="nil"/>
                                    <w:left w:val="dotted" w:sz="4" w:space="0" w:color="auto"/>
                                    <w:bottom w:val="single" w:sz="4" w:space="0" w:color="auto"/>
                                    <w:right w:val="dotted" w:sz="4" w:space="0" w:color="auto"/>
                                  </w:tcBorders>
                                  <w:vAlign w:val="center"/>
                                </w:tcPr>
                                <w:p w14:paraId="66FECA7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141 ± 26</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57A9F5CB"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87 ± 5</w:t>
                                  </w:r>
                                </w:p>
                              </w:tc>
                            </w:tr>
                            <w:tr w:rsidR="004F11BE" w:rsidRPr="00CA06BA" w14:paraId="23299726"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0345ADC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4F11BE" w:rsidRPr="00CA06BA" w14:paraId="7C162095"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0D984216" w14:textId="77777777" w:rsidR="004F11BE" w:rsidRPr="00CA06BA" w:rsidRDefault="004F11BE" w:rsidP="0066134E">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252BEFB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2198931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754F3E4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4B8FA00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7ECE3D8"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5EDCF1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single" w:sz="4" w:space="0" w:color="auto"/>
                                    <w:left w:val="single" w:sz="4" w:space="0" w:color="auto"/>
                                    <w:bottom w:val="nil"/>
                                    <w:right w:val="single" w:sz="4" w:space="0" w:color="auto"/>
                                  </w:tcBorders>
                                  <w:vAlign w:val="center"/>
                                </w:tcPr>
                                <w:p w14:paraId="1F2E049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303 ± 28</w:t>
                                  </w:r>
                                </w:p>
                              </w:tc>
                              <w:tc>
                                <w:tcPr>
                                  <w:tcW w:w="3827" w:type="dxa"/>
                                  <w:gridSpan w:val="3"/>
                                  <w:tcBorders>
                                    <w:top w:val="single" w:sz="4" w:space="0" w:color="auto"/>
                                    <w:left w:val="single" w:sz="4" w:space="0" w:color="auto"/>
                                    <w:bottom w:val="nil"/>
                                    <w:right w:val="single" w:sz="4" w:space="0" w:color="auto"/>
                                  </w:tcBorders>
                                  <w:vAlign w:val="center"/>
                                </w:tcPr>
                                <w:p w14:paraId="4373C66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159 ± 22</w:t>
                                  </w:r>
                                </w:p>
                              </w:tc>
                            </w:tr>
                            <w:tr w:rsidR="004F11BE" w:rsidRPr="00CA06BA" w14:paraId="2CD3F45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FFA3BD9"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1DD6ECD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nil"/>
                                    <w:left w:val="single" w:sz="4" w:space="0" w:color="auto"/>
                                    <w:bottom w:val="nil"/>
                                    <w:right w:val="single" w:sz="4" w:space="0" w:color="auto"/>
                                  </w:tcBorders>
                                  <w:vAlign w:val="center"/>
                                </w:tcPr>
                                <w:p w14:paraId="5948DB5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284 ± 59</w:t>
                                  </w:r>
                                </w:p>
                              </w:tc>
                              <w:tc>
                                <w:tcPr>
                                  <w:tcW w:w="3827" w:type="dxa"/>
                                  <w:gridSpan w:val="3"/>
                                  <w:tcBorders>
                                    <w:top w:val="nil"/>
                                    <w:left w:val="single" w:sz="4" w:space="0" w:color="auto"/>
                                    <w:bottom w:val="nil"/>
                                    <w:right w:val="single" w:sz="4" w:space="0" w:color="auto"/>
                                  </w:tcBorders>
                                  <w:vAlign w:val="center"/>
                                </w:tcPr>
                                <w:p w14:paraId="5B14176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152 ± 23</w:t>
                                  </w:r>
                                </w:p>
                              </w:tc>
                            </w:tr>
                            <w:tr w:rsidR="004F11BE" w:rsidRPr="00CA06BA" w14:paraId="5B6CA97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A50659F"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nil"/>
                                    <w:right w:val="single" w:sz="4" w:space="0" w:color="auto"/>
                                  </w:tcBorders>
                                  <w:shd w:val="clear" w:color="auto" w:fill="auto"/>
                                  <w:noWrap/>
                                  <w:vAlign w:val="center"/>
                                </w:tcPr>
                                <w:p w14:paraId="5957665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nil"/>
                                    <w:left w:val="single" w:sz="4" w:space="0" w:color="auto"/>
                                    <w:bottom w:val="nil"/>
                                    <w:right w:val="single" w:sz="4" w:space="0" w:color="auto"/>
                                  </w:tcBorders>
                                  <w:vAlign w:val="center"/>
                                </w:tcPr>
                                <w:p w14:paraId="08FD1E4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200 ± 44</w:t>
                                  </w:r>
                                </w:p>
                              </w:tc>
                              <w:tc>
                                <w:tcPr>
                                  <w:tcW w:w="3827" w:type="dxa"/>
                                  <w:gridSpan w:val="3"/>
                                  <w:tcBorders>
                                    <w:top w:val="nil"/>
                                    <w:left w:val="single" w:sz="4" w:space="0" w:color="auto"/>
                                    <w:bottom w:val="nil"/>
                                    <w:right w:val="single" w:sz="4" w:space="0" w:color="auto"/>
                                  </w:tcBorders>
                                  <w:vAlign w:val="center"/>
                                </w:tcPr>
                                <w:p w14:paraId="7180208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151 ± 14</w:t>
                                  </w:r>
                                </w:p>
                              </w:tc>
                            </w:tr>
                            <w:tr w:rsidR="004F11BE" w:rsidRPr="00CA06BA" w14:paraId="0FE7539B"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2AF2781"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448B6CC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nil"/>
                                    <w:left w:val="single" w:sz="4" w:space="0" w:color="auto"/>
                                    <w:bottom w:val="single" w:sz="4" w:space="0" w:color="auto"/>
                                    <w:right w:val="single" w:sz="4" w:space="0" w:color="auto"/>
                                  </w:tcBorders>
                                  <w:vAlign w:val="center"/>
                                </w:tcPr>
                                <w:p w14:paraId="33DA1F3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243 ± 67</w:t>
                                  </w:r>
                                </w:p>
                              </w:tc>
                              <w:tc>
                                <w:tcPr>
                                  <w:tcW w:w="3827" w:type="dxa"/>
                                  <w:gridSpan w:val="3"/>
                                  <w:tcBorders>
                                    <w:top w:val="nil"/>
                                    <w:left w:val="single" w:sz="4" w:space="0" w:color="auto"/>
                                    <w:bottom w:val="single" w:sz="4" w:space="0" w:color="auto"/>
                                    <w:right w:val="single" w:sz="4" w:space="0" w:color="auto"/>
                                  </w:tcBorders>
                                  <w:vAlign w:val="center"/>
                                </w:tcPr>
                                <w:p w14:paraId="51ED191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156 ± 12</w:t>
                                  </w:r>
                                </w:p>
                              </w:tc>
                            </w:tr>
                            <w:tr w:rsidR="004F11BE" w:rsidRPr="00CA06BA" w14:paraId="7FB48486"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387F1E2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4F11BE" w:rsidRPr="00CA06BA" w14:paraId="0946D3AA"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B4CF80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62D3D50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71 ± 11</w:t>
                                  </w:r>
                                </w:p>
                              </w:tc>
                              <w:tc>
                                <w:tcPr>
                                  <w:tcW w:w="3685" w:type="dxa"/>
                                  <w:gridSpan w:val="3"/>
                                  <w:tcBorders>
                                    <w:top w:val="nil"/>
                                    <w:left w:val="single" w:sz="4" w:space="0" w:color="auto"/>
                                    <w:bottom w:val="single" w:sz="4" w:space="0" w:color="auto"/>
                                    <w:right w:val="single" w:sz="4" w:space="0" w:color="auto"/>
                                  </w:tcBorders>
                                  <w:vAlign w:val="center"/>
                                </w:tcPr>
                                <w:p w14:paraId="73A00EA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380 ± 39</w:t>
                                  </w:r>
                                </w:p>
                              </w:tc>
                              <w:tc>
                                <w:tcPr>
                                  <w:tcW w:w="3827" w:type="dxa"/>
                                  <w:gridSpan w:val="3"/>
                                  <w:tcBorders>
                                    <w:top w:val="nil"/>
                                    <w:left w:val="single" w:sz="4" w:space="0" w:color="auto"/>
                                    <w:bottom w:val="single" w:sz="4" w:space="0" w:color="auto"/>
                                    <w:right w:val="single" w:sz="4" w:space="0" w:color="auto"/>
                                  </w:tcBorders>
                                  <w:vAlign w:val="center"/>
                                </w:tcPr>
                                <w:p w14:paraId="5E5F4E2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176 ± 16</w:t>
                                  </w:r>
                                </w:p>
                              </w:tc>
                            </w:tr>
                          </w:tbl>
                          <w:p w14:paraId="0AD3CE27" w14:textId="77777777" w:rsidR="004F11BE" w:rsidRDefault="004F11BE" w:rsidP="00AE6685"/>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599E18FB" id="_x0000_s1027" type="#_x0000_t202" style="position:absolute;margin-left:20.25pt;margin-top:.05pt;width:662.35pt;height:110.6pt;z-index:2521436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MZrEEEAIAAP4DAAAOAAAAZHJzL2Uyb0RvYy54bWysk9Fu2yAUhu8n7R0Q94vtyOlaK07Vpcs0&#13;&#10;qesmdXsAjHGMBhwGJHb29DtgN426u2m+QOADP+d852d9O2pFjsJ5CaamxSKnRBgOrTT7mv74vnt3&#13;&#10;TYkPzLRMgRE1PQlPbzdv36wHW4kl9KBa4QiKGF8NtqZ9CLbKMs97oZlfgBUGgx04zQIu3T5rHRtQ&#13;&#10;XatsmedX2QCutQ648B7/3k9Bukn6XSd4+Np1XgSiaoq5hTS6NDZxzDZrVu0ds73kcxrsH7LQTBq8&#13;&#10;9Cx1zwIjByf/ktKSO/DQhQUHnUHXSS5SDVhNkb+q5qlnVqRaEI63Z0z+/8nyx+OT/eZIGD/AiA1M&#13;&#10;RXj7APynJwa2PTN7ceccDL1gLV5cRGTZYH01H42ofeWjSDN8gRabzA4BktDYOR2pYJ0E1bEBpzN0&#13;&#10;MQbC8ed1WRTX5YoSjrGizMurZWpLxqrn49b58EmAJnFSU4ddTfLs+OBDTIdVz1vibR6UbHdSqbRw&#13;&#10;+2arHDkydMAufamCV9uUIUNNb1bLVVI2EM8nc2gZ0KFKakw1j9/kmYjjo2nTlsCkmuaYiTIzn4hk&#13;&#10;ghPGZiSyneFFXA20JwTmYDIkPiCc9OB+UzKgGWvqfx2YE5Sozwah3xRlGd2bFuXqPRIi7jLSXEaY&#13;&#10;4ShV00DJNN2G5PiEw95hc3YyYXvJZE4ZTZZozg8iuvhynXa9PNvNHwAAAP//AwBQSwMEFAAGAAgA&#13;&#10;AAAhALzB1JbgAAAADQEAAA8AAABkcnMvZG93bnJldi54bWxMT01Pg0AQvZv4HzZj4s0uUCGGsjRG&#13;&#10;48X0YKsHj1MYWYTdRXZp8d87nOxlkpn35n0U29n04kSjb51VEK8iEGQrV7e2UfDx/nL3AMIHtDX2&#13;&#10;zpKCX/KwLa+vCsxrd7Z7Oh1CI1jE+hwV6BCGXEpfaTLoV24gy9iXGw0GXsdG1iOeWdz0MomiTBps&#13;&#10;LTtoHOhJU9UdJsMmO19Ne/fzHe86+am7DNM3/arU7c38vOHxuAERaA7/H7B04PxQcrCjm2ztRa/g&#13;&#10;PkqZudzFgq6zNAFxVJAk8RpkWcjLFuUfAAAA//8DAFBLAQItABQABgAIAAAAIQC2gziS/gAAAOEB&#13;&#10;AAATAAAAAAAAAAAAAAAAAAAAAABbQ29udGVudF9UeXBlc10ueG1sUEsBAi0AFAAGAAgAAAAhADj9&#13;&#10;If/WAAAAlAEAAAsAAAAAAAAAAAAAAAAALwEAAF9yZWxzLy5yZWxzUEsBAi0AFAAGAAgAAAAhAMxm&#13;&#10;sQQQAgAA/gMAAA4AAAAAAAAAAAAAAAAALgIAAGRycy9lMm9Eb2MueG1sUEsBAi0AFAAGAAgAAAAh&#13;&#10;ALzB1JbgAAAADQEAAA8AAAAAAAAAAAAAAAAAagQAAGRycy9kb3ducmV2LnhtbFBLBQYAAAAABAAE&#13;&#10;APMAAAB3BQAAAAA=&#13;&#10;" stroked="f">
                <v:textbox style="mso-fit-shape-to-text:t">
                  <w:txbxContent>
                    <w:p w14:paraId="59E86F91" w14:textId="448917EC" w:rsidR="004F11BE" w:rsidRPr="00C03925" w:rsidRDefault="004F11BE">
                      <w:pPr>
                        <w:rPr>
                          <w:b/>
                          <w:bCs/>
                          <w:szCs w:val="24"/>
                        </w:rPr>
                      </w:pPr>
                      <w:r>
                        <w:rPr>
                          <w:b/>
                          <w:bCs/>
                          <w:szCs w:val="24"/>
                        </w:rPr>
                        <w:t xml:space="preserve">Table </w:t>
                      </w:r>
                      <w:r w:rsidR="000A08E5">
                        <w:rPr>
                          <w:b/>
                          <w:bCs/>
                          <w:szCs w:val="24"/>
                        </w:rPr>
                        <w:t>S1.</w:t>
                      </w:r>
                      <w:r>
                        <w:rPr>
                          <w:b/>
                          <w:bCs/>
                          <w:szCs w:val="24"/>
                        </w:rPr>
                        <w:t xml:space="preserve">2. </w:t>
                      </w:r>
                      <w:r w:rsidRPr="00C03925">
                        <w:rPr>
                          <w:b/>
                          <w:bCs/>
                          <w:szCs w:val="24"/>
                        </w:rPr>
                        <w:t xml:space="preserve">Quantification of free aldehydes in samples derived from different stages of the industrial-scale malting process </w:t>
                      </w:r>
                      <w:r>
                        <w:rPr>
                          <w:b/>
                          <w:bCs/>
                          <w:szCs w:val="24"/>
                        </w:rPr>
                        <w:t>A</w:t>
                      </w:r>
                      <w:r w:rsidRPr="00C03925">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4D56F7BD"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421637B6" w14:textId="77777777" w:rsidR="004F11BE" w:rsidRPr="00CA06BA" w:rsidRDefault="004F11BE" w:rsidP="0066134E">
                            <w:pPr>
                              <w:spacing w:after="0" w:line="240" w:lineRule="auto"/>
                              <w:jc w:val="center"/>
                              <w:rPr>
                                <w:rFonts w:cstheme="minorHAnsi"/>
                                <w:b/>
                                <w:bCs/>
                                <w:sz w:val="18"/>
                                <w:szCs w:val="18"/>
                              </w:rPr>
                            </w:pPr>
                            <w:r w:rsidRPr="00CA06BA">
                              <w:rPr>
                                <w:rFonts w:cstheme="minorHAnsi"/>
                                <w:b/>
                                <w:bCs/>
                                <w:sz w:val="18"/>
                                <w:szCs w:val="18"/>
                              </w:rPr>
                              <w:t>Free aldehydes</w:t>
                            </w:r>
                          </w:p>
                          <w:p w14:paraId="696413D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3F59E6F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MET</w:t>
                            </w:r>
                          </w:p>
                        </w:tc>
                        <w:tc>
                          <w:tcPr>
                            <w:tcW w:w="3685" w:type="dxa"/>
                            <w:gridSpan w:val="3"/>
                            <w:tcBorders>
                              <w:bottom w:val="single" w:sz="4" w:space="0" w:color="auto"/>
                            </w:tcBorders>
                            <w:vAlign w:val="center"/>
                          </w:tcPr>
                          <w:p w14:paraId="76FE4C9F"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PHE</w:t>
                            </w:r>
                          </w:p>
                        </w:tc>
                        <w:tc>
                          <w:tcPr>
                            <w:tcW w:w="3827" w:type="dxa"/>
                            <w:gridSpan w:val="3"/>
                            <w:tcBorders>
                              <w:bottom w:val="single" w:sz="4" w:space="0" w:color="auto"/>
                              <w:right w:val="single" w:sz="4" w:space="0" w:color="auto"/>
                            </w:tcBorders>
                            <w:vAlign w:val="center"/>
                          </w:tcPr>
                          <w:p w14:paraId="14CE6720"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FUR</w:t>
                            </w:r>
                          </w:p>
                        </w:tc>
                      </w:tr>
                      <w:tr w:rsidR="004F11BE" w:rsidRPr="00CA06BA" w14:paraId="4B5CD563" w14:textId="77777777" w:rsidTr="003603F8">
                        <w:trPr>
                          <w:trHeight w:val="186"/>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1C6AE195"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4F11BE" w:rsidRPr="00CA06BA" w14:paraId="1874579F"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43732303" w14:textId="77777777" w:rsidR="004F11BE" w:rsidRPr="00CA06BA" w:rsidRDefault="004F11BE" w:rsidP="0066134E">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33130115"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(18)</w:t>
                            </w:r>
                          </w:p>
                        </w:tc>
                        <w:tc>
                          <w:tcPr>
                            <w:tcW w:w="3685" w:type="dxa"/>
                            <w:gridSpan w:val="3"/>
                            <w:tcBorders>
                              <w:bottom w:val="single" w:sz="4" w:space="0" w:color="auto"/>
                            </w:tcBorders>
                            <w:vAlign w:val="center"/>
                          </w:tcPr>
                          <w:p w14:paraId="7B1D580B"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(32)</w:t>
                            </w:r>
                          </w:p>
                        </w:tc>
                        <w:tc>
                          <w:tcPr>
                            <w:tcW w:w="3827" w:type="dxa"/>
                            <w:gridSpan w:val="3"/>
                            <w:tcBorders>
                              <w:bottom w:val="single" w:sz="4" w:space="0" w:color="auto"/>
                              <w:right w:val="single" w:sz="4" w:space="0" w:color="auto"/>
                            </w:tcBorders>
                            <w:vAlign w:val="center"/>
                          </w:tcPr>
                          <w:p w14:paraId="2FC7A0E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(17)</w:t>
                            </w:r>
                          </w:p>
                        </w:tc>
                      </w:tr>
                      <w:tr w:rsidR="004F11BE" w:rsidRPr="00CA06BA" w14:paraId="65B5DBC9" w14:textId="77777777" w:rsidTr="003603F8">
                        <w:trPr>
                          <w:trHeight w:val="221"/>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42522DD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4F11BE" w:rsidRPr="00CA06BA" w14:paraId="4CEB483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CBD94D3"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60031E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single" w:sz="4" w:space="0" w:color="auto"/>
                              <w:left w:val="single" w:sz="4" w:space="0" w:color="auto"/>
                              <w:bottom w:val="nil"/>
                              <w:right w:val="single" w:sz="4" w:space="0" w:color="auto"/>
                            </w:tcBorders>
                            <w:vAlign w:val="center"/>
                          </w:tcPr>
                          <w:p w14:paraId="72AB33B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single" w:sz="4" w:space="0" w:color="auto"/>
                              <w:left w:val="single" w:sz="4" w:space="0" w:color="auto"/>
                              <w:bottom w:val="nil"/>
                              <w:right w:val="single" w:sz="4" w:space="0" w:color="auto"/>
                            </w:tcBorders>
                            <w:vAlign w:val="center"/>
                          </w:tcPr>
                          <w:p w14:paraId="2CEAF5F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8FE262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93E625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6950515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494D626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nil"/>
                              <w:right w:val="single" w:sz="4" w:space="0" w:color="auto"/>
                            </w:tcBorders>
                            <w:vAlign w:val="center"/>
                          </w:tcPr>
                          <w:p w14:paraId="38C5D80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2CD124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90A0E7D"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41DAC25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005DE01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nil"/>
                              <w:right w:val="single" w:sz="4" w:space="0" w:color="auto"/>
                            </w:tcBorders>
                            <w:vAlign w:val="center"/>
                          </w:tcPr>
                          <w:p w14:paraId="2C6AA87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AB4784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04409F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2D3FE59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07585C1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nil"/>
                              <w:right w:val="single" w:sz="4" w:space="0" w:color="auto"/>
                            </w:tcBorders>
                            <w:vAlign w:val="center"/>
                          </w:tcPr>
                          <w:p w14:paraId="63D12CE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34145FF"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2876236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57387BA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single" w:sz="4" w:space="0" w:color="auto"/>
                              <w:right w:val="single" w:sz="4" w:space="0" w:color="auto"/>
                            </w:tcBorders>
                            <w:vAlign w:val="center"/>
                          </w:tcPr>
                          <w:p w14:paraId="2CEBDA8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3827" w:type="dxa"/>
                            <w:gridSpan w:val="3"/>
                            <w:tcBorders>
                              <w:top w:val="nil"/>
                              <w:left w:val="single" w:sz="4" w:space="0" w:color="auto"/>
                              <w:bottom w:val="single" w:sz="4" w:space="0" w:color="auto"/>
                              <w:right w:val="single" w:sz="4" w:space="0" w:color="auto"/>
                            </w:tcBorders>
                            <w:vAlign w:val="center"/>
                          </w:tcPr>
                          <w:p w14:paraId="6F2C58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528D172"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4A26FF9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4F11BE" w:rsidRPr="00CA06BA" w14:paraId="7F9B551D" w14:textId="77777777" w:rsidTr="003603F8">
                        <w:trPr>
                          <w:trHeight w:val="210"/>
                          <w:jc w:val="center"/>
                        </w:trPr>
                        <w:tc>
                          <w:tcPr>
                            <w:tcW w:w="1271" w:type="dxa"/>
                            <w:tcBorders>
                              <w:left w:val="single" w:sz="4" w:space="0" w:color="auto"/>
                              <w:bottom w:val="nil"/>
                            </w:tcBorders>
                            <w:shd w:val="clear" w:color="auto" w:fill="auto"/>
                            <w:noWrap/>
                            <w:vAlign w:val="center"/>
                          </w:tcPr>
                          <w:p w14:paraId="19F7F116" w14:textId="77777777" w:rsidR="004F11BE" w:rsidRPr="00CA06BA" w:rsidRDefault="004F11BE" w:rsidP="0066134E">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57E8975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1102768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2689693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0097275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41CD412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7A4A058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04C321D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4CF5796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003EADB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0DF04DA4"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51D419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37" w:type="dxa"/>
                            <w:tcBorders>
                              <w:top w:val="nil"/>
                              <w:left w:val="single" w:sz="4" w:space="0" w:color="auto"/>
                              <w:bottom w:val="nil"/>
                              <w:right w:val="dotted" w:sz="4" w:space="0" w:color="auto"/>
                            </w:tcBorders>
                            <w:shd w:val="clear" w:color="auto" w:fill="auto"/>
                            <w:noWrap/>
                            <w:vAlign w:val="center"/>
                          </w:tcPr>
                          <w:p w14:paraId="4E6ABA2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F73C0F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6BE5497"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0EBFF9C1"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75DD0CDE"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3C43A3D9" w14:textId="77777777" w:rsidR="004F11BE" w:rsidRPr="00CA06BA" w:rsidRDefault="004F11BE" w:rsidP="0066134E">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9F197C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1458358A"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170AA1D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58BCFAE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6DF4273"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4E05269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36A76A5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FA8725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0C3827F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6160E6F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5D89AE8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5FA5E19"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70F896C2"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0BBC7ABA"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6ED21C7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4F3294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5F83075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40BE900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69A8C93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0B3D21C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112 ± 6</w:t>
                            </w:r>
                          </w:p>
                        </w:tc>
                        <w:tc>
                          <w:tcPr>
                            <w:tcW w:w="1172" w:type="dxa"/>
                            <w:tcBorders>
                              <w:top w:val="nil"/>
                              <w:left w:val="dotted" w:sz="4" w:space="0" w:color="auto"/>
                              <w:bottom w:val="nil"/>
                              <w:right w:val="dotted" w:sz="4" w:space="0" w:color="auto"/>
                            </w:tcBorders>
                            <w:vAlign w:val="center"/>
                          </w:tcPr>
                          <w:p w14:paraId="4346538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7BFEE8E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7D3B0DE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5D92866E"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593C067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0979272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D9BC5E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2C03BDF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269C0D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BB3D85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4D7E4D0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161 ± 25</w:t>
                            </w:r>
                          </w:p>
                        </w:tc>
                        <w:tc>
                          <w:tcPr>
                            <w:tcW w:w="1172" w:type="dxa"/>
                            <w:tcBorders>
                              <w:top w:val="nil"/>
                              <w:left w:val="dotted" w:sz="4" w:space="0" w:color="auto"/>
                              <w:bottom w:val="nil"/>
                              <w:right w:val="dotted" w:sz="4" w:space="0" w:color="auto"/>
                            </w:tcBorders>
                            <w:vAlign w:val="center"/>
                          </w:tcPr>
                          <w:p w14:paraId="015DE8D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124 ± 15</w:t>
                            </w:r>
                          </w:p>
                        </w:tc>
                        <w:tc>
                          <w:tcPr>
                            <w:tcW w:w="1276" w:type="dxa"/>
                            <w:tcBorders>
                              <w:top w:val="nil"/>
                              <w:left w:val="dotted" w:sz="4" w:space="0" w:color="auto"/>
                              <w:bottom w:val="nil"/>
                              <w:right w:val="single" w:sz="4" w:space="0" w:color="auto"/>
                            </w:tcBorders>
                            <w:shd w:val="clear" w:color="auto" w:fill="auto"/>
                            <w:noWrap/>
                            <w:vAlign w:val="center"/>
                          </w:tcPr>
                          <w:p w14:paraId="0AB9B3F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13A690C"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08DCAD91"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14FB585A"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3E7695A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7E02368"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3CBAFDE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CAB29B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7D6C732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448B5E9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134 ±15</w:t>
                            </w:r>
                          </w:p>
                        </w:tc>
                        <w:tc>
                          <w:tcPr>
                            <w:tcW w:w="1172" w:type="dxa"/>
                            <w:tcBorders>
                              <w:top w:val="nil"/>
                              <w:left w:val="dotted" w:sz="4" w:space="0" w:color="auto"/>
                              <w:bottom w:val="nil"/>
                              <w:right w:val="dotted" w:sz="4" w:space="0" w:color="auto"/>
                            </w:tcBorders>
                            <w:vAlign w:val="center"/>
                          </w:tcPr>
                          <w:p w14:paraId="31B8873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108 ± 18</w:t>
                            </w:r>
                          </w:p>
                        </w:tc>
                        <w:tc>
                          <w:tcPr>
                            <w:tcW w:w="1276" w:type="dxa"/>
                            <w:tcBorders>
                              <w:top w:val="nil"/>
                              <w:left w:val="dotted" w:sz="4" w:space="0" w:color="auto"/>
                              <w:bottom w:val="nil"/>
                              <w:right w:val="single" w:sz="4" w:space="0" w:color="auto"/>
                            </w:tcBorders>
                            <w:shd w:val="clear" w:color="auto" w:fill="auto"/>
                            <w:noWrap/>
                            <w:vAlign w:val="center"/>
                          </w:tcPr>
                          <w:p w14:paraId="0F284A4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7B77FC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6" w:type="dxa"/>
                            <w:tcBorders>
                              <w:top w:val="nil"/>
                              <w:left w:val="dotted" w:sz="4" w:space="0" w:color="auto"/>
                              <w:bottom w:val="nil"/>
                              <w:right w:val="dotted" w:sz="4" w:space="0" w:color="auto"/>
                            </w:tcBorders>
                            <w:vAlign w:val="center"/>
                          </w:tcPr>
                          <w:p w14:paraId="75AEEA22"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5259148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6D6676E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65904FB"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00210A0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0E8B215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A89C15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61CA450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167 ± 28</w:t>
                            </w:r>
                          </w:p>
                        </w:tc>
                        <w:tc>
                          <w:tcPr>
                            <w:tcW w:w="1172" w:type="dxa"/>
                            <w:tcBorders>
                              <w:top w:val="nil"/>
                              <w:left w:val="dotted" w:sz="4" w:space="0" w:color="auto"/>
                              <w:bottom w:val="nil"/>
                              <w:right w:val="dotted" w:sz="4" w:space="0" w:color="auto"/>
                            </w:tcBorders>
                            <w:vAlign w:val="center"/>
                          </w:tcPr>
                          <w:p w14:paraId="27C7129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112 ± 15</w:t>
                            </w:r>
                          </w:p>
                        </w:tc>
                        <w:tc>
                          <w:tcPr>
                            <w:tcW w:w="1276" w:type="dxa"/>
                            <w:tcBorders>
                              <w:top w:val="nil"/>
                              <w:left w:val="dotted" w:sz="4" w:space="0" w:color="auto"/>
                              <w:bottom w:val="nil"/>
                              <w:right w:val="single" w:sz="4" w:space="0" w:color="auto"/>
                            </w:tcBorders>
                            <w:shd w:val="clear" w:color="auto" w:fill="auto"/>
                            <w:noWrap/>
                            <w:vAlign w:val="center"/>
                          </w:tcPr>
                          <w:p w14:paraId="1B1FF56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341566A0"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58 ± 17</w:t>
                            </w:r>
                          </w:p>
                        </w:tc>
                        <w:tc>
                          <w:tcPr>
                            <w:tcW w:w="1276" w:type="dxa"/>
                            <w:tcBorders>
                              <w:top w:val="nil"/>
                              <w:left w:val="dotted" w:sz="4" w:space="0" w:color="auto"/>
                              <w:bottom w:val="nil"/>
                              <w:right w:val="dotted" w:sz="4" w:space="0" w:color="auto"/>
                            </w:tcBorders>
                            <w:vAlign w:val="center"/>
                          </w:tcPr>
                          <w:p w14:paraId="340EE08B"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c>
                          <w:tcPr>
                            <w:tcW w:w="1275" w:type="dxa"/>
                            <w:tcBorders>
                              <w:top w:val="nil"/>
                              <w:left w:val="dotted" w:sz="4" w:space="0" w:color="auto"/>
                              <w:bottom w:val="nil"/>
                              <w:right w:val="single" w:sz="4" w:space="0" w:color="auto"/>
                            </w:tcBorders>
                            <w:shd w:val="clear" w:color="auto" w:fill="auto"/>
                            <w:noWrap/>
                            <w:vAlign w:val="center"/>
                          </w:tcPr>
                          <w:p w14:paraId="39C8F4DC"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368D9B4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EEBA993"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01D52E6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A62735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5DEEF05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3286815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171 ± 38</w:t>
                            </w:r>
                          </w:p>
                        </w:tc>
                        <w:tc>
                          <w:tcPr>
                            <w:tcW w:w="1172" w:type="dxa"/>
                            <w:tcBorders>
                              <w:top w:val="nil"/>
                              <w:left w:val="dotted" w:sz="4" w:space="0" w:color="auto"/>
                              <w:bottom w:val="nil"/>
                              <w:right w:val="dotted" w:sz="4" w:space="0" w:color="auto"/>
                            </w:tcBorders>
                            <w:vAlign w:val="center"/>
                          </w:tcPr>
                          <w:p w14:paraId="6D1C8A4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153 ± 22</w:t>
                            </w:r>
                          </w:p>
                        </w:tc>
                        <w:tc>
                          <w:tcPr>
                            <w:tcW w:w="1276" w:type="dxa"/>
                            <w:tcBorders>
                              <w:top w:val="nil"/>
                              <w:left w:val="dotted" w:sz="4" w:space="0" w:color="auto"/>
                              <w:bottom w:val="nil"/>
                              <w:right w:val="single" w:sz="4" w:space="0" w:color="auto"/>
                            </w:tcBorders>
                            <w:shd w:val="clear" w:color="auto" w:fill="auto"/>
                            <w:noWrap/>
                            <w:vAlign w:val="center"/>
                          </w:tcPr>
                          <w:p w14:paraId="7AF1649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9ACC183"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55 ± 23</w:t>
                            </w:r>
                          </w:p>
                        </w:tc>
                        <w:tc>
                          <w:tcPr>
                            <w:tcW w:w="1276" w:type="dxa"/>
                            <w:tcBorders>
                              <w:top w:val="nil"/>
                              <w:left w:val="dotted" w:sz="4" w:space="0" w:color="auto"/>
                              <w:bottom w:val="nil"/>
                              <w:right w:val="dotted" w:sz="4" w:space="0" w:color="auto"/>
                            </w:tcBorders>
                            <w:vAlign w:val="center"/>
                          </w:tcPr>
                          <w:p w14:paraId="13886B2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58 ± 9</w:t>
                            </w:r>
                          </w:p>
                        </w:tc>
                        <w:tc>
                          <w:tcPr>
                            <w:tcW w:w="1275" w:type="dxa"/>
                            <w:tcBorders>
                              <w:top w:val="nil"/>
                              <w:left w:val="dotted" w:sz="4" w:space="0" w:color="auto"/>
                              <w:bottom w:val="nil"/>
                              <w:right w:val="single" w:sz="4" w:space="0" w:color="auto"/>
                            </w:tcBorders>
                            <w:shd w:val="clear" w:color="auto" w:fill="auto"/>
                            <w:noWrap/>
                            <w:vAlign w:val="center"/>
                          </w:tcPr>
                          <w:p w14:paraId="738453BE"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 (17)</w:t>
                            </w:r>
                          </w:p>
                        </w:tc>
                      </w:tr>
                      <w:tr w:rsidR="004F11BE" w:rsidRPr="00CA06BA" w14:paraId="4EBC438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8AEB5A"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7973BF7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6886693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7803DF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5DD65A1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256 ± 33</w:t>
                            </w:r>
                          </w:p>
                        </w:tc>
                        <w:tc>
                          <w:tcPr>
                            <w:tcW w:w="1172" w:type="dxa"/>
                            <w:tcBorders>
                              <w:top w:val="nil"/>
                              <w:left w:val="dotted" w:sz="4" w:space="0" w:color="auto"/>
                              <w:bottom w:val="nil"/>
                              <w:right w:val="dotted" w:sz="4" w:space="0" w:color="auto"/>
                            </w:tcBorders>
                            <w:vAlign w:val="center"/>
                          </w:tcPr>
                          <w:p w14:paraId="034BF08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36</w:t>
                            </w:r>
                          </w:p>
                        </w:tc>
                        <w:tc>
                          <w:tcPr>
                            <w:tcW w:w="1276" w:type="dxa"/>
                            <w:tcBorders>
                              <w:top w:val="nil"/>
                              <w:left w:val="dotted" w:sz="4" w:space="0" w:color="auto"/>
                              <w:bottom w:val="nil"/>
                              <w:right w:val="single" w:sz="4" w:space="0" w:color="auto"/>
                            </w:tcBorders>
                            <w:shd w:val="clear" w:color="auto" w:fill="auto"/>
                            <w:noWrap/>
                            <w:vAlign w:val="center"/>
                          </w:tcPr>
                          <w:p w14:paraId="1356B39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034BE8B"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76 ± 18</w:t>
                            </w:r>
                          </w:p>
                        </w:tc>
                        <w:tc>
                          <w:tcPr>
                            <w:tcW w:w="1276" w:type="dxa"/>
                            <w:tcBorders>
                              <w:top w:val="nil"/>
                              <w:left w:val="dotted" w:sz="4" w:space="0" w:color="auto"/>
                              <w:bottom w:val="nil"/>
                              <w:right w:val="dotted" w:sz="4" w:space="0" w:color="auto"/>
                            </w:tcBorders>
                            <w:vAlign w:val="center"/>
                          </w:tcPr>
                          <w:p w14:paraId="027E8955"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75 ± 12</w:t>
                            </w:r>
                          </w:p>
                        </w:tc>
                        <w:tc>
                          <w:tcPr>
                            <w:tcW w:w="1275" w:type="dxa"/>
                            <w:tcBorders>
                              <w:top w:val="nil"/>
                              <w:left w:val="dotted" w:sz="4" w:space="0" w:color="auto"/>
                              <w:bottom w:val="nil"/>
                              <w:right w:val="single" w:sz="4" w:space="0" w:color="auto"/>
                            </w:tcBorders>
                            <w:shd w:val="clear" w:color="auto" w:fill="auto"/>
                            <w:noWrap/>
                            <w:vAlign w:val="center"/>
                          </w:tcPr>
                          <w:p w14:paraId="4B67232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&lt;LOQ (58)</w:t>
                            </w:r>
                          </w:p>
                        </w:tc>
                      </w:tr>
                      <w:tr w:rsidR="004F11BE" w:rsidRPr="00CA06BA" w14:paraId="77B29A9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777910C"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37" w:type="dxa"/>
                            <w:tcBorders>
                              <w:top w:val="nil"/>
                              <w:left w:val="single" w:sz="4" w:space="0" w:color="auto"/>
                              <w:bottom w:val="nil"/>
                              <w:right w:val="dotted" w:sz="4" w:space="0" w:color="auto"/>
                            </w:tcBorders>
                            <w:shd w:val="clear" w:color="auto" w:fill="auto"/>
                            <w:noWrap/>
                            <w:vAlign w:val="center"/>
                          </w:tcPr>
                          <w:p w14:paraId="31044EA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0D49451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4EEC4B9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5A1C973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39</w:t>
                            </w:r>
                          </w:p>
                        </w:tc>
                        <w:tc>
                          <w:tcPr>
                            <w:tcW w:w="1172" w:type="dxa"/>
                            <w:tcBorders>
                              <w:top w:val="nil"/>
                              <w:left w:val="dotted" w:sz="4" w:space="0" w:color="auto"/>
                              <w:bottom w:val="nil"/>
                              <w:right w:val="dotted" w:sz="4" w:space="0" w:color="auto"/>
                            </w:tcBorders>
                            <w:vAlign w:val="center"/>
                          </w:tcPr>
                          <w:p w14:paraId="15E26ED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240 ± 55</w:t>
                            </w:r>
                          </w:p>
                        </w:tc>
                        <w:tc>
                          <w:tcPr>
                            <w:tcW w:w="1276" w:type="dxa"/>
                            <w:tcBorders>
                              <w:top w:val="nil"/>
                              <w:left w:val="dotted" w:sz="4" w:space="0" w:color="auto"/>
                              <w:bottom w:val="nil"/>
                              <w:right w:val="single" w:sz="4" w:space="0" w:color="auto"/>
                            </w:tcBorders>
                            <w:shd w:val="clear" w:color="auto" w:fill="auto"/>
                            <w:noWrap/>
                            <w:vAlign w:val="center"/>
                          </w:tcPr>
                          <w:p w14:paraId="2AC27DE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0265CECF"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83 ± 10</w:t>
                            </w:r>
                          </w:p>
                        </w:tc>
                        <w:tc>
                          <w:tcPr>
                            <w:tcW w:w="1276" w:type="dxa"/>
                            <w:tcBorders>
                              <w:top w:val="nil"/>
                              <w:left w:val="dotted" w:sz="4" w:space="0" w:color="auto"/>
                              <w:bottom w:val="nil"/>
                              <w:right w:val="dotted" w:sz="4" w:space="0" w:color="auto"/>
                            </w:tcBorders>
                            <w:vAlign w:val="center"/>
                          </w:tcPr>
                          <w:p w14:paraId="16BB8948"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80 ± 15 </w:t>
                            </w:r>
                          </w:p>
                        </w:tc>
                        <w:tc>
                          <w:tcPr>
                            <w:tcW w:w="1275" w:type="dxa"/>
                            <w:tcBorders>
                              <w:top w:val="nil"/>
                              <w:left w:val="dotted" w:sz="4" w:space="0" w:color="auto"/>
                              <w:bottom w:val="nil"/>
                              <w:right w:val="single" w:sz="4" w:space="0" w:color="auto"/>
                            </w:tcBorders>
                            <w:shd w:val="clear" w:color="auto" w:fill="auto"/>
                            <w:noWrap/>
                            <w:vAlign w:val="center"/>
                          </w:tcPr>
                          <w:p w14:paraId="338E5DD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&lt;LOQ (58)</w:t>
                            </w:r>
                          </w:p>
                        </w:tc>
                      </w:tr>
                      <w:tr w:rsidR="004F11BE" w:rsidRPr="00CA06BA" w14:paraId="2BADD91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9E116AE"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37" w:type="dxa"/>
                            <w:tcBorders>
                              <w:top w:val="nil"/>
                              <w:left w:val="single" w:sz="4" w:space="0" w:color="auto"/>
                              <w:bottom w:val="nil"/>
                              <w:right w:val="dotted" w:sz="4" w:space="0" w:color="auto"/>
                            </w:tcBorders>
                            <w:shd w:val="clear" w:color="auto" w:fill="auto"/>
                            <w:noWrap/>
                            <w:vAlign w:val="center"/>
                          </w:tcPr>
                          <w:p w14:paraId="6B2FCEE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173" w:type="dxa"/>
                            <w:tcBorders>
                              <w:top w:val="nil"/>
                              <w:left w:val="dotted" w:sz="4" w:space="0" w:color="auto"/>
                              <w:bottom w:val="nil"/>
                              <w:right w:val="dotted" w:sz="4" w:space="0" w:color="auto"/>
                            </w:tcBorders>
                            <w:vAlign w:val="center"/>
                          </w:tcPr>
                          <w:p w14:paraId="2420540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7442C5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5D65EE5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338 ± 52</w:t>
                            </w:r>
                          </w:p>
                        </w:tc>
                        <w:tc>
                          <w:tcPr>
                            <w:tcW w:w="1172" w:type="dxa"/>
                            <w:tcBorders>
                              <w:top w:val="nil"/>
                              <w:left w:val="dotted" w:sz="4" w:space="0" w:color="auto"/>
                              <w:bottom w:val="nil"/>
                              <w:right w:val="dotted" w:sz="4" w:space="0" w:color="auto"/>
                            </w:tcBorders>
                            <w:vAlign w:val="center"/>
                          </w:tcPr>
                          <w:p w14:paraId="2A75F05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284 ± 38</w:t>
                            </w:r>
                          </w:p>
                        </w:tc>
                        <w:tc>
                          <w:tcPr>
                            <w:tcW w:w="1276" w:type="dxa"/>
                            <w:tcBorders>
                              <w:top w:val="nil"/>
                              <w:left w:val="dotted" w:sz="4" w:space="0" w:color="auto"/>
                              <w:bottom w:val="nil"/>
                              <w:right w:val="single" w:sz="4" w:space="0" w:color="auto"/>
                            </w:tcBorders>
                            <w:shd w:val="clear" w:color="auto" w:fill="auto"/>
                            <w:noWrap/>
                            <w:vAlign w:val="center"/>
                          </w:tcPr>
                          <w:p w14:paraId="099277A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5304012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111 ± 24</w:t>
                            </w:r>
                          </w:p>
                        </w:tc>
                        <w:tc>
                          <w:tcPr>
                            <w:tcW w:w="1276" w:type="dxa"/>
                            <w:tcBorders>
                              <w:top w:val="nil"/>
                              <w:left w:val="dotted" w:sz="4" w:space="0" w:color="auto"/>
                              <w:bottom w:val="nil"/>
                              <w:right w:val="dotted" w:sz="4" w:space="0" w:color="auto"/>
                            </w:tcBorders>
                            <w:vAlign w:val="center"/>
                          </w:tcPr>
                          <w:p w14:paraId="5BAE0332"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86 ± 11</w:t>
                            </w:r>
                          </w:p>
                        </w:tc>
                        <w:tc>
                          <w:tcPr>
                            <w:tcW w:w="1275" w:type="dxa"/>
                            <w:tcBorders>
                              <w:top w:val="nil"/>
                              <w:left w:val="dotted" w:sz="4" w:space="0" w:color="auto"/>
                              <w:bottom w:val="nil"/>
                              <w:right w:val="single" w:sz="4" w:space="0" w:color="auto"/>
                            </w:tcBorders>
                            <w:shd w:val="clear" w:color="auto" w:fill="auto"/>
                            <w:noWrap/>
                            <w:vAlign w:val="center"/>
                          </w:tcPr>
                          <w:p w14:paraId="3DBD8BED"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&lt;LOQ (58)</w:t>
                            </w:r>
                          </w:p>
                        </w:tc>
                      </w:tr>
                      <w:tr w:rsidR="004F11BE" w:rsidRPr="00CA06BA" w14:paraId="5305EA1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76F1B7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nil"/>
                              <w:right w:val="dotted" w:sz="4" w:space="0" w:color="auto"/>
                            </w:tcBorders>
                            <w:shd w:val="clear" w:color="auto" w:fill="auto"/>
                            <w:noWrap/>
                            <w:vAlign w:val="center"/>
                          </w:tcPr>
                          <w:p w14:paraId="0C7D1CE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90 ± 12</w:t>
                            </w:r>
                          </w:p>
                        </w:tc>
                        <w:tc>
                          <w:tcPr>
                            <w:tcW w:w="1173" w:type="dxa"/>
                            <w:tcBorders>
                              <w:top w:val="nil"/>
                              <w:left w:val="dotted" w:sz="4" w:space="0" w:color="auto"/>
                              <w:bottom w:val="nil"/>
                              <w:right w:val="dotted" w:sz="4" w:space="0" w:color="auto"/>
                            </w:tcBorders>
                            <w:vAlign w:val="center"/>
                          </w:tcPr>
                          <w:p w14:paraId="36CA11F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nil"/>
                              <w:right w:val="single" w:sz="4" w:space="0" w:color="auto"/>
                            </w:tcBorders>
                            <w:vAlign w:val="center"/>
                          </w:tcPr>
                          <w:p w14:paraId="011F56D2"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nil"/>
                              <w:right w:val="dotted" w:sz="4" w:space="0" w:color="auto"/>
                            </w:tcBorders>
                            <w:vAlign w:val="center"/>
                          </w:tcPr>
                          <w:p w14:paraId="2A526AF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370 ± 57</w:t>
                            </w:r>
                          </w:p>
                        </w:tc>
                        <w:tc>
                          <w:tcPr>
                            <w:tcW w:w="1172" w:type="dxa"/>
                            <w:tcBorders>
                              <w:top w:val="nil"/>
                              <w:left w:val="dotted" w:sz="4" w:space="0" w:color="auto"/>
                              <w:bottom w:val="nil"/>
                              <w:right w:val="dotted" w:sz="4" w:space="0" w:color="auto"/>
                            </w:tcBorders>
                            <w:vAlign w:val="center"/>
                          </w:tcPr>
                          <w:p w14:paraId="36DE53C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6" w:type="dxa"/>
                            <w:tcBorders>
                              <w:top w:val="nil"/>
                              <w:left w:val="dotted" w:sz="4" w:space="0" w:color="auto"/>
                              <w:bottom w:val="nil"/>
                              <w:right w:val="single" w:sz="4" w:space="0" w:color="auto"/>
                            </w:tcBorders>
                            <w:shd w:val="clear" w:color="auto" w:fill="auto"/>
                            <w:noWrap/>
                            <w:vAlign w:val="center"/>
                          </w:tcPr>
                          <w:p w14:paraId="0A41F58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1F74ABDC"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106 ± 20</w:t>
                            </w:r>
                          </w:p>
                        </w:tc>
                        <w:tc>
                          <w:tcPr>
                            <w:tcW w:w="1276" w:type="dxa"/>
                            <w:tcBorders>
                              <w:top w:val="nil"/>
                              <w:left w:val="dotted" w:sz="4" w:space="0" w:color="auto"/>
                              <w:bottom w:val="nil"/>
                              <w:right w:val="dotted" w:sz="4" w:space="0" w:color="auto"/>
                            </w:tcBorders>
                            <w:vAlign w:val="center"/>
                          </w:tcPr>
                          <w:p w14:paraId="59F1E7C5"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shd w:val="clear" w:color="auto" w:fill="auto"/>
                            <w:noWrap/>
                            <w:vAlign w:val="center"/>
                          </w:tcPr>
                          <w:p w14:paraId="30554A08"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74 ± 18</w:t>
                            </w:r>
                          </w:p>
                        </w:tc>
                      </w:tr>
                      <w:tr w:rsidR="004F11BE" w:rsidRPr="00CA06BA" w14:paraId="2E47604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24F2AF14"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0D335E9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108 ± 31</w:t>
                            </w:r>
                          </w:p>
                        </w:tc>
                        <w:tc>
                          <w:tcPr>
                            <w:tcW w:w="1173" w:type="dxa"/>
                            <w:tcBorders>
                              <w:top w:val="nil"/>
                              <w:left w:val="dotted" w:sz="4" w:space="0" w:color="auto"/>
                              <w:bottom w:val="single" w:sz="4" w:space="0" w:color="auto"/>
                              <w:right w:val="dotted" w:sz="4" w:space="0" w:color="auto"/>
                            </w:tcBorders>
                            <w:vAlign w:val="center"/>
                          </w:tcPr>
                          <w:p w14:paraId="06C1B0C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76" w:type="dxa"/>
                            <w:tcBorders>
                              <w:top w:val="nil"/>
                              <w:left w:val="dotted" w:sz="4" w:space="0" w:color="auto"/>
                              <w:bottom w:val="single" w:sz="4" w:space="0" w:color="auto"/>
                              <w:right w:val="single" w:sz="4" w:space="0" w:color="auto"/>
                            </w:tcBorders>
                            <w:vAlign w:val="center"/>
                          </w:tcPr>
                          <w:p w14:paraId="4FA6E8C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&lt;LOD (18)</w:t>
                            </w:r>
                          </w:p>
                        </w:tc>
                        <w:tc>
                          <w:tcPr>
                            <w:tcW w:w="1237" w:type="dxa"/>
                            <w:tcBorders>
                              <w:top w:val="nil"/>
                              <w:left w:val="single" w:sz="4" w:space="0" w:color="auto"/>
                              <w:bottom w:val="single" w:sz="4" w:space="0" w:color="auto"/>
                              <w:right w:val="dotted" w:sz="4" w:space="0" w:color="auto"/>
                            </w:tcBorders>
                            <w:vAlign w:val="center"/>
                          </w:tcPr>
                          <w:p w14:paraId="513C0BA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524 ± 81</w:t>
                            </w:r>
                          </w:p>
                        </w:tc>
                        <w:tc>
                          <w:tcPr>
                            <w:tcW w:w="1172" w:type="dxa"/>
                            <w:tcBorders>
                              <w:top w:val="nil"/>
                              <w:left w:val="dotted" w:sz="4" w:space="0" w:color="auto"/>
                              <w:bottom w:val="single" w:sz="4" w:space="0" w:color="auto"/>
                              <w:right w:val="dotted" w:sz="4" w:space="0" w:color="auto"/>
                            </w:tcBorders>
                            <w:vAlign w:val="center"/>
                          </w:tcPr>
                          <w:p w14:paraId="0796FF53"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508 ± 72</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46CDD2D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175 ± 68</w:t>
                            </w:r>
                          </w:p>
                        </w:tc>
                        <w:tc>
                          <w:tcPr>
                            <w:tcW w:w="1276" w:type="dxa"/>
                            <w:tcBorders>
                              <w:top w:val="nil"/>
                              <w:left w:val="single" w:sz="4" w:space="0" w:color="auto"/>
                              <w:bottom w:val="single" w:sz="4" w:space="0" w:color="auto"/>
                              <w:right w:val="dotted" w:sz="4" w:space="0" w:color="auto"/>
                            </w:tcBorders>
                            <w:vAlign w:val="center"/>
                          </w:tcPr>
                          <w:p w14:paraId="611E6B14"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182 ± 32</w:t>
                            </w:r>
                          </w:p>
                        </w:tc>
                        <w:tc>
                          <w:tcPr>
                            <w:tcW w:w="1276" w:type="dxa"/>
                            <w:tcBorders>
                              <w:top w:val="nil"/>
                              <w:left w:val="dotted" w:sz="4" w:space="0" w:color="auto"/>
                              <w:bottom w:val="single" w:sz="4" w:space="0" w:color="auto"/>
                              <w:right w:val="dotted" w:sz="4" w:space="0" w:color="auto"/>
                            </w:tcBorders>
                            <w:vAlign w:val="center"/>
                          </w:tcPr>
                          <w:p w14:paraId="66FECA76"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141 ± 26</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57A9F5CB" w14:textId="77777777" w:rsidR="004F11BE" w:rsidRPr="00CA06BA" w:rsidRDefault="004F11BE" w:rsidP="0066134E">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87 ± 5</w:t>
                            </w:r>
                          </w:p>
                        </w:tc>
                      </w:tr>
                      <w:tr w:rsidR="004F11BE" w:rsidRPr="00CA06BA" w14:paraId="23299726"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0345ADC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4F11BE" w:rsidRPr="00CA06BA" w14:paraId="7C162095"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0D984216" w14:textId="77777777" w:rsidR="004F11BE" w:rsidRPr="00CA06BA" w:rsidRDefault="004F11BE" w:rsidP="0066134E">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252BEFB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2198931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754F3E4E"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4B8FA00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7ECE3D8"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5EDCF14"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single" w:sz="4" w:space="0" w:color="auto"/>
                              <w:left w:val="single" w:sz="4" w:space="0" w:color="auto"/>
                              <w:bottom w:val="nil"/>
                              <w:right w:val="single" w:sz="4" w:space="0" w:color="auto"/>
                            </w:tcBorders>
                            <w:vAlign w:val="center"/>
                          </w:tcPr>
                          <w:p w14:paraId="1F2E049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303 ± 28</w:t>
                            </w:r>
                          </w:p>
                        </w:tc>
                        <w:tc>
                          <w:tcPr>
                            <w:tcW w:w="3827" w:type="dxa"/>
                            <w:gridSpan w:val="3"/>
                            <w:tcBorders>
                              <w:top w:val="single" w:sz="4" w:space="0" w:color="auto"/>
                              <w:left w:val="single" w:sz="4" w:space="0" w:color="auto"/>
                              <w:bottom w:val="nil"/>
                              <w:right w:val="single" w:sz="4" w:space="0" w:color="auto"/>
                            </w:tcBorders>
                            <w:vAlign w:val="center"/>
                          </w:tcPr>
                          <w:p w14:paraId="4373C66A"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159 ± 22</w:t>
                            </w:r>
                          </w:p>
                        </w:tc>
                      </w:tr>
                      <w:tr w:rsidR="004F11BE" w:rsidRPr="00CA06BA" w14:paraId="2CD3F45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FFA3BD9"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1DD6ECD8"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nil"/>
                              <w:left w:val="single" w:sz="4" w:space="0" w:color="auto"/>
                              <w:bottom w:val="nil"/>
                              <w:right w:val="single" w:sz="4" w:space="0" w:color="auto"/>
                            </w:tcBorders>
                            <w:vAlign w:val="center"/>
                          </w:tcPr>
                          <w:p w14:paraId="5948DB5B"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284 ± 59</w:t>
                            </w:r>
                          </w:p>
                        </w:tc>
                        <w:tc>
                          <w:tcPr>
                            <w:tcW w:w="3827" w:type="dxa"/>
                            <w:gridSpan w:val="3"/>
                            <w:tcBorders>
                              <w:top w:val="nil"/>
                              <w:left w:val="single" w:sz="4" w:space="0" w:color="auto"/>
                              <w:bottom w:val="nil"/>
                              <w:right w:val="single" w:sz="4" w:space="0" w:color="auto"/>
                            </w:tcBorders>
                            <w:vAlign w:val="center"/>
                          </w:tcPr>
                          <w:p w14:paraId="5B14176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152 ± 23</w:t>
                            </w:r>
                          </w:p>
                        </w:tc>
                      </w:tr>
                      <w:tr w:rsidR="004F11BE" w:rsidRPr="00CA06BA" w14:paraId="5B6CA97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A50659F"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nil"/>
                              <w:right w:val="single" w:sz="4" w:space="0" w:color="auto"/>
                            </w:tcBorders>
                            <w:shd w:val="clear" w:color="auto" w:fill="auto"/>
                            <w:noWrap/>
                            <w:vAlign w:val="center"/>
                          </w:tcPr>
                          <w:p w14:paraId="59576651"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nil"/>
                              <w:left w:val="single" w:sz="4" w:space="0" w:color="auto"/>
                              <w:bottom w:val="nil"/>
                              <w:right w:val="single" w:sz="4" w:space="0" w:color="auto"/>
                            </w:tcBorders>
                            <w:vAlign w:val="center"/>
                          </w:tcPr>
                          <w:p w14:paraId="08FD1E4D"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200 ± 44</w:t>
                            </w:r>
                          </w:p>
                        </w:tc>
                        <w:tc>
                          <w:tcPr>
                            <w:tcW w:w="3827" w:type="dxa"/>
                            <w:gridSpan w:val="3"/>
                            <w:tcBorders>
                              <w:top w:val="nil"/>
                              <w:left w:val="single" w:sz="4" w:space="0" w:color="auto"/>
                              <w:bottom w:val="nil"/>
                              <w:right w:val="single" w:sz="4" w:space="0" w:color="auto"/>
                            </w:tcBorders>
                            <w:vAlign w:val="center"/>
                          </w:tcPr>
                          <w:p w14:paraId="71802086"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151 ± 14</w:t>
                            </w:r>
                          </w:p>
                        </w:tc>
                      </w:tr>
                      <w:tr w:rsidR="004F11BE" w:rsidRPr="00CA06BA" w14:paraId="0FE7539B"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2AF2781"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448B6CCF"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3685" w:type="dxa"/>
                            <w:gridSpan w:val="3"/>
                            <w:tcBorders>
                              <w:top w:val="nil"/>
                              <w:left w:val="single" w:sz="4" w:space="0" w:color="auto"/>
                              <w:bottom w:val="single" w:sz="4" w:space="0" w:color="auto"/>
                              <w:right w:val="single" w:sz="4" w:space="0" w:color="auto"/>
                            </w:tcBorders>
                            <w:vAlign w:val="center"/>
                          </w:tcPr>
                          <w:p w14:paraId="33DA1F3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243 ± 67</w:t>
                            </w:r>
                          </w:p>
                        </w:tc>
                        <w:tc>
                          <w:tcPr>
                            <w:tcW w:w="3827" w:type="dxa"/>
                            <w:gridSpan w:val="3"/>
                            <w:tcBorders>
                              <w:top w:val="nil"/>
                              <w:left w:val="single" w:sz="4" w:space="0" w:color="auto"/>
                              <w:bottom w:val="single" w:sz="4" w:space="0" w:color="auto"/>
                              <w:right w:val="single" w:sz="4" w:space="0" w:color="auto"/>
                            </w:tcBorders>
                            <w:vAlign w:val="center"/>
                          </w:tcPr>
                          <w:p w14:paraId="51ED1910"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156 ± 12</w:t>
                            </w:r>
                          </w:p>
                        </w:tc>
                      </w:tr>
                      <w:tr w:rsidR="004F11BE" w:rsidRPr="00CA06BA" w14:paraId="7FB48486"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387F1E27"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4F11BE" w:rsidRPr="00CA06BA" w14:paraId="0946D3AA"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B4CF806" w14:textId="77777777" w:rsidR="004F11BE" w:rsidRPr="00CA06BA" w:rsidRDefault="004F11BE" w:rsidP="0066134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62D3D505"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71 ± 11</w:t>
                            </w:r>
                          </w:p>
                        </w:tc>
                        <w:tc>
                          <w:tcPr>
                            <w:tcW w:w="3685" w:type="dxa"/>
                            <w:gridSpan w:val="3"/>
                            <w:tcBorders>
                              <w:top w:val="nil"/>
                              <w:left w:val="single" w:sz="4" w:space="0" w:color="auto"/>
                              <w:bottom w:val="single" w:sz="4" w:space="0" w:color="auto"/>
                              <w:right w:val="single" w:sz="4" w:space="0" w:color="auto"/>
                            </w:tcBorders>
                            <w:vAlign w:val="center"/>
                          </w:tcPr>
                          <w:p w14:paraId="73A00EA9"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380 ± 39</w:t>
                            </w:r>
                          </w:p>
                        </w:tc>
                        <w:tc>
                          <w:tcPr>
                            <w:tcW w:w="3827" w:type="dxa"/>
                            <w:gridSpan w:val="3"/>
                            <w:tcBorders>
                              <w:top w:val="nil"/>
                              <w:left w:val="single" w:sz="4" w:space="0" w:color="auto"/>
                              <w:bottom w:val="single" w:sz="4" w:space="0" w:color="auto"/>
                              <w:right w:val="single" w:sz="4" w:space="0" w:color="auto"/>
                            </w:tcBorders>
                            <w:vAlign w:val="center"/>
                          </w:tcPr>
                          <w:p w14:paraId="5E5F4E2C" w14:textId="77777777" w:rsidR="004F11BE" w:rsidRPr="00CA06BA" w:rsidRDefault="004F11BE" w:rsidP="0066134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176 ± 16</w:t>
                            </w:r>
                          </w:p>
                        </w:tc>
                      </w:tr>
                    </w:tbl>
                    <w:p w14:paraId="0AD3CE27" w14:textId="77777777" w:rsidR="004F11BE" w:rsidRDefault="004F11BE" w:rsidP="00AE6685"/>
                  </w:txbxContent>
                </v:textbox>
                <w10:wrap type="square"/>
              </v:shape>
            </w:pict>
          </mc:Fallback>
        </mc:AlternateContent>
      </w:r>
      <w:r w:rsidR="007E6976" w:rsidRPr="000C3771">
        <w:br w:type="page"/>
      </w:r>
      <w:r w:rsidR="00AE6685" w:rsidRPr="000C3771">
        <w:rPr>
          <w:noProof/>
          <w:lang w:eastAsia="en-GB"/>
        </w:rPr>
        <w:lastRenderedPageBreak/>
        <mc:AlternateContent>
          <mc:Choice Requires="wps">
            <w:drawing>
              <wp:anchor distT="45720" distB="45720" distL="114300" distR="114300" simplePos="0" relativeHeight="252200960" behindDoc="0" locked="0" layoutInCell="1" allowOverlap="1" wp14:anchorId="7C6D8395" wp14:editId="75B6856E">
                <wp:simplePos x="0" y="0"/>
                <wp:positionH relativeFrom="column">
                  <wp:posOffset>0</wp:posOffset>
                </wp:positionH>
                <wp:positionV relativeFrom="paragraph">
                  <wp:posOffset>8890</wp:posOffset>
                </wp:positionV>
                <wp:extent cx="8627745" cy="5719445"/>
                <wp:effectExtent l="0" t="0" r="1905" b="0"/>
                <wp:wrapSquare wrapText="bothSides"/>
                <wp:docPr id="20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627745" cy="5719445"/>
                        </a:xfrm>
                        <a:prstGeom prst="rect">
                          <a:avLst/>
                        </a:prstGeom>
                        <a:solidFill>
                          <a:srgbClr val="FFFFFF"/>
                        </a:solidFill>
                        <a:ln w="9525">
                          <a:noFill/>
                          <a:miter lim="800000"/>
                          <a:headEnd/>
                          <a:tailEnd/>
                        </a:ln>
                      </wps:spPr>
                      <wps:txbx>
                        <w:txbxContent>
                          <w:p w14:paraId="54ACD01A" w14:textId="77777777" w:rsidR="00AE6685" w:rsidRPr="003D4C62" w:rsidRDefault="00AE6685" w:rsidP="00AE6685">
                            <w:pPr>
                              <w:rPr>
                                <w:b/>
                                <w:bCs/>
                                <w:szCs w:val="24"/>
                              </w:rPr>
                            </w:pPr>
                            <w:r>
                              <w:rPr>
                                <w:b/>
                                <w:bCs/>
                                <w:szCs w:val="24"/>
                              </w:rPr>
                              <w:t xml:space="preserve">Table S1.3. </w:t>
                            </w:r>
                            <w:r w:rsidRPr="003D4C62">
                              <w:rPr>
                                <w:b/>
                                <w:bCs/>
                                <w:szCs w:val="24"/>
                              </w:rPr>
                              <w:t xml:space="preserve">Quantification of free aldehydes in samples derived from different stages of the industrial-scale malting process </w:t>
                            </w:r>
                            <w:r>
                              <w:rPr>
                                <w:b/>
                                <w:bCs/>
                                <w:szCs w:val="24"/>
                              </w:rPr>
                              <w:t>A</w:t>
                            </w:r>
                            <w:r w:rsidRPr="003D4C62">
                              <w:rPr>
                                <w:b/>
                                <w:bCs/>
                                <w:szCs w:val="24"/>
                              </w:rPr>
                              <w:t>.</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76"/>
                              <w:gridCol w:w="1276"/>
                              <w:gridCol w:w="1275"/>
                              <w:gridCol w:w="1276"/>
                              <w:gridCol w:w="1276"/>
                              <w:gridCol w:w="1276"/>
                            </w:tblGrid>
                            <w:tr w:rsidR="00AE6685" w:rsidRPr="00CA06BA" w14:paraId="6FE00ECE"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hideMark/>
                                </w:tcPr>
                                <w:p w14:paraId="04B84D91" w14:textId="77777777" w:rsidR="00AE6685" w:rsidRPr="00CA06BA" w:rsidRDefault="00AE6685" w:rsidP="007E6976">
                                  <w:pPr>
                                    <w:spacing w:after="0" w:line="240" w:lineRule="auto"/>
                                    <w:jc w:val="center"/>
                                    <w:rPr>
                                      <w:rFonts w:cstheme="minorHAnsi"/>
                                      <w:b/>
                                      <w:bCs/>
                                      <w:sz w:val="18"/>
                                      <w:szCs w:val="18"/>
                                    </w:rPr>
                                  </w:pPr>
                                  <w:r w:rsidRPr="00CA06BA">
                                    <w:rPr>
                                      <w:rFonts w:cstheme="minorHAnsi"/>
                                      <w:b/>
                                      <w:bCs/>
                                      <w:sz w:val="18"/>
                                      <w:szCs w:val="18"/>
                                    </w:rPr>
                                    <w:t>Free aldehydes</w:t>
                                  </w:r>
                                </w:p>
                                <w:p w14:paraId="2D84582B"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827" w:type="dxa"/>
                                  <w:gridSpan w:val="3"/>
                                  <w:tcBorders>
                                    <w:bottom w:val="single" w:sz="4" w:space="0" w:color="auto"/>
                                  </w:tcBorders>
                                  <w:vAlign w:val="center"/>
                                </w:tcPr>
                                <w:p w14:paraId="49372EB4"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HEX</w:t>
                                  </w:r>
                                </w:p>
                              </w:tc>
                              <w:tc>
                                <w:tcPr>
                                  <w:tcW w:w="3828" w:type="dxa"/>
                                  <w:gridSpan w:val="3"/>
                                  <w:tcBorders>
                                    <w:bottom w:val="single" w:sz="4" w:space="0" w:color="auto"/>
                                    <w:right w:val="single" w:sz="4" w:space="0" w:color="auto"/>
                                  </w:tcBorders>
                                  <w:vAlign w:val="center"/>
                                </w:tcPr>
                                <w:p w14:paraId="65079B5C"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T2N</w:t>
                                  </w:r>
                                </w:p>
                              </w:tc>
                            </w:tr>
                            <w:tr w:rsidR="00AE6685" w:rsidRPr="00CA06BA" w14:paraId="304DD2E6" w14:textId="77777777" w:rsidTr="00AE6685">
                              <w:trPr>
                                <w:trHeight w:val="298"/>
                                <w:jc w:val="center"/>
                              </w:trPr>
                              <w:tc>
                                <w:tcPr>
                                  <w:tcW w:w="8926" w:type="dxa"/>
                                  <w:gridSpan w:val="7"/>
                                  <w:tcBorders>
                                    <w:left w:val="single" w:sz="4" w:space="0" w:color="auto"/>
                                    <w:bottom w:val="single" w:sz="4" w:space="0" w:color="auto"/>
                                    <w:right w:val="single" w:sz="4" w:space="0" w:color="auto"/>
                                  </w:tcBorders>
                                  <w:shd w:val="clear" w:color="auto" w:fill="auto"/>
                                  <w:noWrap/>
                                  <w:vAlign w:val="center"/>
                                </w:tcPr>
                                <w:p w14:paraId="01A4F4B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AE6685" w:rsidRPr="00CA06BA" w14:paraId="2212713A"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tcPr>
                                <w:p w14:paraId="34A08C09" w14:textId="77777777" w:rsidR="00AE6685" w:rsidRPr="00CA06BA" w:rsidRDefault="00AE6685" w:rsidP="007E6976">
                                  <w:pPr>
                                    <w:spacing w:after="0" w:line="240" w:lineRule="auto"/>
                                    <w:jc w:val="center"/>
                                    <w:rPr>
                                      <w:rFonts w:cstheme="minorHAnsi"/>
                                      <w:b/>
                                      <w:bCs/>
                                      <w:sz w:val="18"/>
                                      <w:szCs w:val="18"/>
                                    </w:rPr>
                                  </w:pPr>
                                  <w:r w:rsidRPr="00CA06BA">
                                    <w:rPr>
                                      <w:rFonts w:cstheme="minorHAnsi"/>
                                      <w:b/>
                                      <w:bCs/>
                                      <w:sz w:val="18"/>
                                      <w:szCs w:val="18"/>
                                    </w:rPr>
                                    <w:t>Barley</w:t>
                                  </w:r>
                                </w:p>
                              </w:tc>
                              <w:tc>
                                <w:tcPr>
                                  <w:tcW w:w="3827" w:type="dxa"/>
                                  <w:gridSpan w:val="3"/>
                                  <w:tcBorders>
                                    <w:bottom w:val="single" w:sz="4" w:space="0" w:color="auto"/>
                                  </w:tcBorders>
                                  <w:vAlign w:val="center"/>
                                </w:tcPr>
                                <w:p w14:paraId="0E290961"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(47)</w:t>
                                  </w:r>
                                </w:p>
                              </w:tc>
                              <w:tc>
                                <w:tcPr>
                                  <w:tcW w:w="3828" w:type="dxa"/>
                                  <w:gridSpan w:val="3"/>
                                  <w:tcBorders>
                                    <w:bottom w:val="single" w:sz="4" w:space="0" w:color="auto"/>
                                    <w:right w:val="single" w:sz="4" w:space="0" w:color="auto"/>
                                  </w:tcBorders>
                                  <w:vAlign w:val="center"/>
                                </w:tcPr>
                                <w:p w14:paraId="575990BC"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(37)</w:t>
                                  </w:r>
                                </w:p>
                              </w:tc>
                            </w:tr>
                            <w:tr w:rsidR="00AE6685" w:rsidRPr="00CA06BA" w14:paraId="4B5EFCC4" w14:textId="77777777" w:rsidTr="00AE6685">
                              <w:trPr>
                                <w:trHeight w:val="260"/>
                                <w:jc w:val="center"/>
                              </w:trPr>
                              <w:tc>
                                <w:tcPr>
                                  <w:tcW w:w="8926" w:type="dxa"/>
                                  <w:gridSpan w:val="7"/>
                                  <w:tcBorders>
                                    <w:left w:val="single" w:sz="4" w:space="0" w:color="auto"/>
                                    <w:bottom w:val="single" w:sz="4" w:space="0" w:color="auto"/>
                                    <w:right w:val="single" w:sz="4" w:space="0" w:color="auto"/>
                                  </w:tcBorders>
                                  <w:shd w:val="clear" w:color="auto" w:fill="auto"/>
                                  <w:noWrap/>
                                  <w:vAlign w:val="center"/>
                                </w:tcPr>
                                <w:p w14:paraId="388E6FA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AE6685" w:rsidRPr="00CA06BA" w14:paraId="7BC95AF3"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613B88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827" w:type="dxa"/>
                                  <w:gridSpan w:val="3"/>
                                  <w:tcBorders>
                                    <w:top w:val="single" w:sz="4" w:space="0" w:color="auto"/>
                                    <w:left w:val="single" w:sz="4" w:space="0" w:color="auto"/>
                                    <w:bottom w:val="nil"/>
                                    <w:right w:val="single" w:sz="4" w:space="0" w:color="auto"/>
                                  </w:tcBorders>
                                  <w:vAlign w:val="center"/>
                                </w:tcPr>
                                <w:p w14:paraId="0D9AFE4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(47)</w:t>
                                  </w:r>
                                </w:p>
                              </w:tc>
                              <w:tc>
                                <w:tcPr>
                                  <w:tcW w:w="3828" w:type="dxa"/>
                                  <w:gridSpan w:val="3"/>
                                  <w:tcBorders>
                                    <w:top w:val="single" w:sz="4" w:space="0" w:color="auto"/>
                                    <w:left w:val="single" w:sz="4" w:space="0" w:color="auto"/>
                                    <w:bottom w:val="nil"/>
                                    <w:right w:val="single" w:sz="4" w:space="0" w:color="auto"/>
                                  </w:tcBorders>
                                  <w:vAlign w:val="center"/>
                                </w:tcPr>
                                <w:p w14:paraId="0E194DC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AE6685" w:rsidRPr="00CA06BA" w14:paraId="14A6CE06"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6B31B0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827" w:type="dxa"/>
                                  <w:gridSpan w:val="3"/>
                                  <w:tcBorders>
                                    <w:top w:val="nil"/>
                                    <w:left w:val="single" w:sz="4" w:space="0" w:color="auto"/>
                                    <w:bottom w:val="nil"/>
                                    <w:right w:val="single" w:sz="4" w:space="0" w:color="auto"/>
                                  </w:tcBorders>
                                  <w:vAlign w:val="center"/>
                                </w:tcPr>
                                <w:p w14:paraId="5021CED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3C07DC9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AE6685" w:rsidRPr="00CA06BA" w14:paraId="0327E5DE"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E3A79F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827" w:type="dxa"/>
                                  <w:gridSpan w:val="3"/>
                                  <w:tcBorders>
                                    <w:top w:val="nil"/>
                                    <w:left w:val="single" w:sz="4" w:space="0" w:color="auto"/>
                                    <w:bottom w:val="nil"/>
                                    <w:right w:val="single" w:sz="4" w:space="0" w:color="auto"/>
                                  </w:tcBorders>
                                  <w:vAlign w:val="center"/>
                                </w:tcPr>
                                <w:p w14:paraId="0466FFD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7E7254B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9AE7E4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CAA27E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827" w:type="dxa"/>
                                  <w:gridSpan w:val="3"/>
                                  <w:tcBorders>
                                    <w:top w:val="nil"/>
                                    <w:left w:val="single" w:sz="4" w:space="0" w:color="auto"/>
                                    <w:bottom w:val="nil"/>
                                    <w:right w:val="single" w:sz="4" w:space="0" w:color="auto"/>
                                  </w:tcBorders>
                                  <w:vAlign w:val="center"/>
                                </w:tcPr>
                                <w:p w14:paraId="16CA845F"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172 ± 26</w:t>
                                  </w:r>
                                </w:p>
                              </w:tc>
                              <w:tc>
                                <w:tcPr>
                                  <w:tcW w:w="3828" w:type="dxa"/>
                                  <w:gridSpan w:val="3"/>
                                  <w:tcBorders>
                                    <w:top w:val="nil"/>
                                    <w:left w:val="single" w:sz="4" w:space="0" w:color="auto"/>
                                    <w:bottom w:val="nil"/>
                                    <w:right w:val="single" w:sz="4" w:space="0" w:color="auto"/>
                                  </w:tcBorders>
                                  <w:vAlign w:val="center"/>
                                </w:tcPr>
                                <w:p w14:paraId="7244EFC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B8A2ABD"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62F486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827" w:type="dxa"/>
                                  <w:gridSpan w:val="3"/>
                                  <w:tcBorders>
                                    <w:top w:val="nil"/>
                                    <w:left w:val="single" w:sz="4" w:space="0" w:color="auto"/>
                                    <w:bottom w:val="single" w:sz="4" w:space="0" w:color="auto"/>
                                    <w:right w:val="single" w:sz="4" w:space="0" w:color="auto"/>
                                  </w:tcBorders>
                                  <w:vAlign w:val="center"/>
                                </w:tcPr>
                                <w:p w14:paraId="2EFA673F"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337 ± 73</w:t>
                                  </w:r>
                                </w:p>
                              </w:tc>
                              <w:tc>
                                <w:tcPr>
                                  <w:tcW w:w="3828" w:type="dxa"/>
                                  <w:gridSpan w:val="3"/>
                                  <w:tcBorders>
                                    <w:top w:val="nil"/>
                                    <w:left w:val="single" w:sz="4" w:space="0" w:color="auto"/>
                                    <w:bottom w:val="single" w:sz="4" w:space="0" w:color="auto"/>
                                    <w:right w:val="single" w:sz="4" w:space="0" w:color="auto"/>
                                  </w:tcBorders>
                                  <w:vAlign w:val="center"/>
                                </w:tcPr>
                                <w:p w14:paraId="5757BA12"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07543FE" w14:textId="77777777" w:rsidTr="00AE6685">
                              <w:trPr>
                                <w:trHeight w:val="210"/>
                                <w:jc w:val="center"/>
                              </w:trPr>
                              <w:tc>
                                <w:tcPr>
                                  <w:tcW w:w="8926" w:type="dxa"/>
                                  <w:gridSpan w:val="7"/>
                                  <w:tcBorders>
                                    <w:top w:val="nil"/>
                                    <w:left w:val="single" w:sz="4" w:space="0" w:color="auto"/>
                                    <w:bottom w:val="single" w:sz="4" w:space="0" w:color="auto"/>
                                    <w:right w:val="single" w:sz="4" w:space="0" w:color="auto"/>
                                  </w:tcBorders>
                                  <w:shd w:val="clear" w:color="auto" w:fill="auto"/>
                                  <w:noWrap/>
                                  <w:vAlign w:val="center"/>
                                </w:tcPr>
                                <w:p w14:paraId="5E968B92"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AE6685" w:rsidRPr="00CA06BA" w14:paraId="2E68D20B" w14:textId="77777777" w:rsidTr="00AE6685">
                              <w:trPr>
                                <w:trHeight w:val="210"/>
                                <w:jc w:val="center"/>
                              </w:trPr>
                              <w:tc>
                                <w:tcPr>
                                  <w:tcW w:w="1271" w:type="dxa"/>
                                  <w:tcBorders>
                                    <w:left w:val="single" w:sz="4" w:space="0" w:color="auto"/>
                                    <w:bottom w:val="nil"/>
                                  </w:tcBorders>
                                  <w:shd w:val="clear" w:color="auto" w:fill="auto"/>
                                  <w:noWrap/>
                                  <w:vAlign w:val="center"/>
                                </w:tcPr>
                                <w:p w14:paraId="3DBE4CF4" w14:textId="77777777" w:rsidR="00AE6685" w:rsidRPr="00CA06BA" w:rsidRDefault="00AE6685" w:rsidP="007E6976">
                                  <w:pPr>
                                    <w:spacing w:after="0" w:line="240" w:lineRule="auto"/>
                                    <w:jc w:val="left"/>
                                    <w:rPr>
                                      <w:rFonts w:eastAsia="Times New Roman" w:cstheme="minorHAnsi"/>
                                      <w:b/>
                                      <w:bCs/>
                                      <w:sz w:val="18"/>
                                      <w:szCs w:val="18"/>
                                      <w:lang w:eastAsia="en-GB"/>
                                    </w:rPr>
                                  </w:pPr>
                                </w:p>
                              </w:tc>
                              <w:tc>
                                <w:tcPr>
                                  <w:tcW w:w="1276" w:type="dxa"/>
                                  <w:tcBorders>
                                    <w:bottom w:val="dotted" w:sz="4" w:space="0" w:color="auto"/>
                                    <w:right w:val="dotted" w:sz="4" w:space="0" w:color="auto"/>
                                  </w:tcBorders>
                                  <w:vAlign w:val="center"/>
                                </w:tcPr>
                                <w:p w14:paraId="489AF2C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7B60705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tcBorders>
                                  <w:shd w:val="clear" w:color="auto" w:fill="auto"/>
                                  <w:noWrap/>
                                  <w:vAlign w:val="center"/>
                                </w:tcPr>
                                <w:p w14:paraId="3DC3A93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163F0ED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0C2893D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right w:val="single" w:sz="4" w:space="0" w:color="auto"/>
                                  </w:tcBorders>
                                  <w:vAlign w:val="center"/>
                                </w:tcPr>
                                <w:p w14:paraId="0BBB604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AE6685" w:rsidRPr="00CA06BA" w14:paraId="649505F3"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64EB276"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76" w:type="dxa"/>
                                  <w:tcBorders>
                                    <w:top w:val="nil"/>
                                    <w:left w:val="single" w:sz="4" w:space="0" w:color="auto"/>
                                    <w:bottom w:val="nil"/>
                                    <w:right w:val="dotted" w:sz="4" w:space="0" w:color="auto"/>
                                  </w:tcBorders>
                                  <w:vAlign w:val="center"/>
                                </w:tcPr>
                                <w:p w14:paraId="142110C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509 ± 74</w:t>
                                  </w:r>
                                </w:p>
                              </w:tc>
                              <w:tc>
                                <w:tcPr>
                                  <w:tcW w:w="1276" w:type="dxa"/>
                                  <w:tcBorders>
                                    <w:top w:val="nil"/>
                                    <w:left w:val="dotted" w:sz="4" w:space="0" w:color="auto"/>
                                    <w:bottom w:val="nil"/>
                                    <w:right w:val="dotted" w:sz="4" w:space="0" w:color="auto"/>
                                  </w:tcBorders>
                                  <w:vAlign w:val="center"/>
                                </w:tcPr>
                                <w:p w14:paraId="538CF602"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570 ± 61</w:t>
                                  </w:r>
                                </w:p>
                              </w:tc>
                              <w:tc>
                                <w:tcPr>
                                  <w:tcW w:w="1275" w:type="dxa"/>
                                  <w:tcBorders>
                                    <w:top w:val="nil"/>
                                    <w:left w:val="dotted" w:sz="4" w:space="0" w:color="auto"/>
                                    <w:bottom w:val="nil"/>
                                    <w:right w:val="single" w:sz="4" w:space="0" w:color="auto"/>
                                  </w:tcBorders>
                                  <w:shd w:val="clear" w:color="auto" w:fill="auto"/>
                                  <w:noWrap/>
                                  <w:vAlign w:val="center"/>
                                </w:tcPr>
                                <w:p w14:paraId="61C69D8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310 ± 50</w:t>
                                  </w:r>
                                </w:p>
                              </w:tc>
                              <w:tc>
                                <w:tcPr>
                                  <w:tcW w:w="1276" w:type="dxa"/>
                                  <w:tcBorders>
                                    <w:top w:val="nil"/>
                                    <w:left w:val="single" w:sz="4" w:space="0" w:color="auto"/>
                                    <w:bottom w:val="nil"/>
                                    <w:right w:val="dotted" w:sz="4" w:space="0" w:color="auto"/>
                                  </w:tcBorders>
                                  <w:vAlign w:val="center"/>
                                </w:tcPr>
                                <w:p w14:paraId="1B95B549" w14:textId="77777777" w:rsidR="00AE6685" w:rsidRPr="00CA06BA" w:rsidRDefault="00AE6685" w:rsidP="007E6976">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59586D50" w14:textId="77777777" w:rsidR="00AE6685" w:rsidRPr="00CA06BA" w:rsidRDefault="00AE6685" w:rsidP="007E6976">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0666DF4" w14:textId="77777777" w:rsidR="00AE6685" w:rsidRPr="00CA06BA" w:rsidRDefault="00AE6685" w:rsidP="007E6976">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(123)</w:t>
                                  </w:r>
                                </w:p>
                              </w:tc>
                            </w:tr>
                            <w:tr w:rsidR="00AE6685" w:rsidRPr="00CA06BA" w14:paraId="296E5C1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4123316"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76" w:type="dxa"/>
                                  <w:tcBorders>
                                    <w:top w:val="nil"/>
                                    <w:left w:val="single" w:sz="4" w:space="0" w:color="auto"/>
                                    <w:bottom w:val="nil"/>
                                    <w:right w:val="dotted" w:sz="4" w:space="0" w:color="auto"/>
                                  </w:tcBorders>
                                  <w:vAlign w:val="center"/>
                                </w:tcPr>
                                <w:p w14:paraId="093EBDD8"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587 ± 5</w:t>
                                  </w:r>
                                </w:p>
                              </w:tc>
                              <w:tc>
                                <w:tcPr>
                                  <w:tcW w:w="1276" w:type="dxa"/>
                                  <w:tcBorders>
                                    <w:top w:val="nil"/>
                                    <w:left w:val="dotted" w:sz="4" w:space="0" w:color="auto"/>
                                    <w:bottom w:val="nil"/>
                                    <w:right w:val="dotted" w:sz="4" w:space="0" w:color="auto"/>
                                  </w:tcBorders>
                                  <w:vAlign w:val="center"/>
                                </w:tcPr>
                                <w:p w14:paraId="4705BBB2"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571 ± 26</w:t>
                                  </w:r>
                                </w:p>
                              </w:tc>
                              <w:tc>
                                <w:tcPr>
                                  <w:tcW w:w="1275" w:type="dxa"/>
                                  <w:tcBorders>
                                    <w:top w:val="nil"/>
                                    <w:left w:val="dotted" w:sz="4" w:space="0" w:color="auto"/>
                                    <w:bottom w:val="nil"/>
                                    <w:right w:val="single" w:sz="4" w:space="0" w:color="auto"/>
                                  </w:tcBorders>
                                  <w:shd w:val="clear" w:color="auto" w:fill="auto"/>
                                  <w:noWrap/>
                                  <w:vAlign w:val="center"/>
                                </w:tcPr>
                                <w:p w14:paraId="41FE664B"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345 ± 50</w:t>
                                  </w:r>
                                </w:p>
                              </w:tc>
                              <w:tc>
                                <w:tcPr>
                                  <w:tcW w:w="1276" w:type="dxa"/>
                                  <w:tcBorders>
                                    <w:top w:val="nil"/>
                                    <w:left w:val="single" w:sz="4" w:space="0" w:color="auto"/>
                                    <w:bottom w:val="nil"/>
                                    <w:right w:val="dotted" w:sz="4" w:space="0" w:color="auto"/>
                                  </w:tcBorders>
                                  <w:vAlign w:val="center"/>
                                </w:tcPr>
                                <w:p w14:paraId="57A721C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1C8145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3C1B5F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374F3750"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9D06B6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76" w:type="dxa"/>
                                  <w:tcBorders>
                                    <w:top w:val="nil"/>
                                    <w:left w:val="single" w:sz="4" w:space="0" w:color="auto"/>
                                    <w:bottom w:val="nil"/>
                                    <w:right w:val="dotted" w:sz="4" w:space="0" w:color="auto"/>
                                  </w:tcBorders>
                                  <w:vAlign w:val="center"/>
                                </w:tcPr>
                                <w:p w14:paraId="1BB5F27E"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463 ± 60</w:t>
                                  </w:r>
                                </w:p>
                              </w:tc>
                              <w:tc>
                                <w:tcPr>
                                  <w:tcW w:w="1276" w:type="dxa"/>
                                  <w:tcBorders>
                                    <w:top w:val="nil"/>
                                    <w:left w:val="dotted" w:sz="4" w:space="0" w:color="auto"/>
                                    <w:bottom w:val="nil"/>
                                    <w:right w:val="dotted" w:sz="4" w:space="0" w:color="auto"/>
                                  </w:tcBorders>
                                  <w:vAlign w:val="center"/>
                                </w:tcPr>
                                <w:p w14:paraId="2E248099"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575 ± 25</w:t>
                                  </w:r>
                                </w:p>
                              </w:tc>
                              <w:tc>
                                <w:tcPr>
                                  <w:tcW w:w="1275" w:type="dxa"/>
                                  <w:tcBorders>
                                    <w:top w:val="nil"/>
                                    <w:left w:val="dotted" w:sz="4" w:space="0" w:color="auto"/>
                                    <w:bottom w:val="nil"/>
                                    <w:right w:val="single" w:sz="4" w:space="0" w:color="auto"/>
                                  </w:tcBorders>
                                  <w:shd w:val="clear" w:color="auto" w:fill="auto"/>
                                  <w:noWrap/>
                                  <w:vAlign w:val="center"/>
                                </w:tcPr>
                                <w:p w14:paraId="49664998"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356 ± 51</w:t>
                                  </w:r>
                                </w:p>
                              </w:tc>
                              <w:tc>
                                <w:tcPr>
                                  <w:tcW w:w="1276" w:type="dxa"/>
                                  <w:tcBorders>
                                    <w:top w:val="nil"/>
                                    <w:left w:val="single" w:sz="4" w:space="0" w:color="auto"/>
                                    <w:bottom w:val="nil"/>
                                    <w:right w:val="dotted" w:sz="4" w:space="0" w:color="auto"/>
                                  </w:tcBorders>
                                  <w:vAlign w:val="center"/>
                                </w:tcPr>
                                <w:p w14:paraId="7422282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5D6B5B8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AA216B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3629DE03"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509CC34"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76" w:type="dxa"/>
                                  <w:tcBorders>
                                    <w:top w:val="nil"/>
                                    <w:left w:val="single" w:sz="4" w:space="0" w:color="auto"/>
                                    <w:bottom w:val="nil"/>
                                    <w:right w:val="dotted" w:sz="4" w:space="0" w:color="auto"/>
                                  </w:tcBorders>
                                  <w:vAlign w:val="center"/>
                                </w:tcPr>
                                <w:p w14:paraId="13EBE66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278 ± 50</w:t>
                                  </w:r>
                                </w:p>
                              </w:tc>
                              <w:tc>
                                <w:tcPr>
                                  <w:tcW w:w="1276" w:type="dxa"/>
                                  <w:tcBorders>
                                    <w:top w:val="nil"/>
                                    <w:left w:val="dotted" w:sz="4" w:space="0" w:color="auto"/>
                                    <w:bottom w:val="nil"/>
                                    <w:right w:val="dotted" w:sz="4" w:space="0" w:color="auto"/>
                                  </w:tcBorders>
                                  <w:vAlign w:val="center"/>
                                </w:tcPr>
                                <w:p w14:paraId="5BF376B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356 ± 28</w:t>
                                  </w:r>
                                </w:p>
                              </w:tc>
                              <w:tc>
                                <w:tcPr>
                                  <w:tcW w:w="1275" w:type="dxa"/>
                                  <w:tcBorders>
                                    <w:top w:val="nil"/>
                                    <w:left w:val="dotted" w:sz="4" w:space="0" w:color="auto"/>
                                    <w:bottom w:val="nil"/>
                                    <w:right w:val="single" w:sz="4" w:space="0" w:color="auto"/>
                                  </w:tcBorders>
                                  <w:shd w:val="clear" w:color="auto" w:fill="auto"/>
                                  <w:noWrap/>
                                  <w:vAlign w:val="center"/>
                                </w:tcPr>
                                <w:p w14:paraId="261DBD72"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385 ± 32</w:t>
                                  </w:r>
                                </w:p>
                              </w:tc>
                              <w:tc>
                                <w:tcPr>
                                  <w:tcW w:w="1276" w:type="dxa"/>
                                  <w:tcBorders>
                                    <w:top w:val="nil"/>
                                    <w:left w:val="single" w:sz="4" w:space="0" w:color="auto"/>
                                    <w:bottom w:val="nil"/>
                                    <w:right w:val="dotted" w:sz="4" w:space="0" w:color="auto"/>
                                  </w:tcBorders>
                                  <w:vAlign w:val="center"/>
                                </w:tcPr>
                                <w:p w14:paraId="5DF9810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7D7AF6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86FDACE"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A2D86C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F36F65F"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76" w:type="dxa"/>
                                  <w:tcBorders>
                                    <w:top w:val="nil"/>
                                    <w:left w:val="single" w:sz="4" w:space="0" w:color="auto"/>
                                    <w:bottom w:val="nil"/>
                                    <w:right w:val="dotted" w:sz="4" w:space="0" w:color="auto"/>
                                  </w:tcBorders>
                                  <w:vAlign w:val="center"/>
                                </w:tcPr>
                                <w:p w14:paraId="7A96A02E"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302 ± 42</w:t>
                                  </w:r>
                                </w:p>
                              </w:tc>
                              <w:tc>
                                <w:tcPr>
                                  <w:tcW w:w="1276" w:type="dxa"/>
                                  <w:tcBorders>
                                    <w:top w:val="nil"/>
                                    <w:left w:val="dotted" w:sz="4" w:space="0" w:color="auto"/>
                                    <w:bottom w:val="nil"/>
                                    <w:right w:val="dotted" w:sz="4" w:space="0" w:color="auto"/>
                                  </w:tcBorders>
                                  <w:vAlign w:val="center"/>
                                </w:tcPr>
                                <w:p w14:paraId="7F8C06B5"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317 ± 48</w:t>
                                  </w:r>
                                </w:p>
                              </w:tc>
                              <w:tc>
                                <w:tcPr>
                                  <w:tcW w:w="1275" w:type="dxa"/>
                                  <w:tcBorders>
                                    <w:top w:val="nil"/>
                                    <w:left w:val="dotted" w:sz="4" w:space="0" w:color="auto"/>
                                    <w:bottom w:val="nil"/>
                                    <w:right w:val="single" w:sz="4" w:space="0" w:color="auto"/>
                                  </w:tcBorders>
                                  <w:shd w:val="clear" w:color="auto" w:fill="auto"/>
                                  <w:noWrap/>
                                  <w:vAlign w:val="center"/>
                                </w:tcPr>
                                <w:p w14:paraId="39EA53A7"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257 ± 31</w:t>
                                  </w:r>
                                </w:p>
                              </w:tc>
                              <w:tc>
                                <w:tcPr>
                                  <w:tcW w:w="1276" w:type="dxa"/>
                                  <w:tcBorders>
                                    <w:top w:val="nil"/>
                                    <w:left w:val="single" w:sz="4" w:space="0" w:color="auto"/>
                                    <w:bottom w:val="nil"/>
                                    <w:right w:val="dotted" w:sz="4" w:space="0" w:color="auto"/>
                                  </w:tcBorders>
                                  <w:vAlign w:val="center"/>
                                </w:tcPr>
                                <w:p w14:paraId="6D97F7E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7A0EF2C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A8562D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009275DD"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F9874BC"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76" w:type="dxa"/>
                                  <w:tcBorders>
                                    <w:top w:val="nil"/>
                                    <w:left w:val="single" w:sz="4" w:space="0" w:color="auto"/>
                                    <w:bottom w:val="nil"/>
                                    <w:right w:val="dotted" w:sz="4" w:space="0" w:color="auto"/>
                                  </w:tcBorders>
                                  <w:vAlign w:val="center"/>
                                </w:tcPr>
                                <w:p w14:paraId="36C30E1D"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541 ± 85</w:t>
                                  </w:r>
                                </w:p>
                              </w:tc>
                              <w:tc>
                                <w:tcPr>
                                  <w:tcW w:w="1276" w:type="dxa"/>
                                  <w:tcBorders>
                                    <w:top w:val="nil"/>
                                    <w:left w:val="dotted" w:sz="4" w:space="0" w:color="auto"/>
                                    <w:bottom w:val="nil"/>
                                    <w:right w:val="dotted" w:sz="4" w:space="0" w:color="auto"/>
                                  </w:tcBorders>
                                  <w:vAlign w:val="center"/>
                                </w:tcPr>
                                <w:p w14:paraId="740142C0"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365 ± 68</w:t>
                                  </w:r>
                                </w:p>
                              </w:tc>
                              <w:tc>
                                <w:tcPr>
                                  <w:tcW w:w="1275" w:type="dxa"/>
                                  <w:tcBorders>
                                    <w:top w:val="nil"/>
                                    <w:left w:val="dotted" w:sz="4" w:space="0" w:color="auto"/>
                                    <w:bottom w:val="nil"/>
                                    <w:right w:val="single" w:sz="4" w:space="0" w:color="auto"/>
                                  </w:tcBorders>
                                  <w:shd w:val="clear" w:color="auto" w:fill="auto"/>
                                  <w:noWrap/>
                                  <w:vAlign w:val="center"/>
                                </w:tcPr>
                                <w:p w14:paraId="6F6AC63E"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224 ± 30</w:t>
                                  </w:r>
                                </w:p>
                              </w:tc>
                              <w:tc>
                                <w:tcPr>
                                  <w:tcW w:w="1276" w:type="dxa"/>
                                  <w:tcBorders>
                                    <w:top w:val="nil"/>
                                    <w:left w:val="single" w:sz="4" w:space="0" w:color="auto"/>
                                    <w:bottom w:val="nil"/>
                                    <w:right w:val="dotted" w:sz="4" w:space="0" w:color="auto"/>
                                  </w:tcBorders>
                                  <w:vAlign w:val="center"/>
                                </w:tcPr>
                                <w:p w14:paraId="6E443A8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A86063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12A9363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0D4EF5D"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DC05F81"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76" w:type="dxa"/>
                                  <w:tcBorders>
                                    <w:top w:val="nil"/>
                                    <w:left w:val="single" w:sz="4" w:space="0" w:color="auto"/>
                                    <w:bottom w:val="nil"/>
                                    <w:right w:val="dotted" w:sz="4" w:space="0" w:color="auto"/>
                                  </w:tcBorders>
                                  <w:vAlign w:val="center"/>
                                </w:tcPr>
                                <w:p w14:paraId="281C7E87"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500 ± 74</w:t>
                                  </w:r>
                                </w:p>
                              </w:tc>
                              <w:tc>
                                <w:tcPr>
                                  <w:tcW w:w="1276" w:type="dxa"/>
                                  <w:tcBorders>
                                    <w:top w:val="nil"/>
                                    <w:left w:val="dotted" w:sz="4" w:space="0" w:color="auto"/>
                                    <w:bottom w:val="nil"/>
                                    <w:right w:val="dotted" w:sz="4" w:space="0" w:color="auto"/>
                                  </w:tcBorders>
                                  <w:vAlign w:val="center"/>
                                </w:tcPr>
                                <w:p w14:paraId="682EDBE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535 ± 32</w:t>
                                  </w:r>
                                </w:p>
                              </w:tc>
                              <w:tc>
                                <w:tcPr>
                                  <w:tcW w:w="1275" w:type="dxa"/>
                                  <w:tcBorders>
                                    <w:top w:val="nil"/>
                                    <w:left w:val="dotted" w:sz="4" w:space="0" w:color="auto"/>
                                    <w:bottom w:val="nil"/>
                                    <w:right w:val="single" w:sz="4" w:space="0" w:color="auto"/>
                                  </w:tcBorders>
                                  <w:shd w:val="clear" w:color="auto" w:fill="auto"/>
                                  <w:noWrap/>
                                  <w:vAlign w:val="center"/>
                                </w:tcPr>
                                <w:p w14:paraId="68B6B006"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294 ± 43</w:t>
                                  </w:r>
                                </w:p>
                              </w:tc>
                              <w:tc>
                                <w:tcPr>
                                  <w:tcW w:w="1276" w:type="dxa"/>
                                  <w:tcBorders>
                                    <w:top w:val="nil"/>
                                    <w:left w:val="single" w:sz="4" w:space="0" w:color="auto"/>
                                    <w:bottom w:val="nil"/>
                                    <w:right w:val="dotted" w:sz="4" w:space="0" w:color="auto"/>
                                  </w:tcBorders>
                                  <w:vAlign w:val="center"/>
                                </w:tcPr>
                                <w:p w14:paraId="438BD7CE"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66E2DCD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83E15BE"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603F8F0E"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3EFBEB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76" w:type="dxa"/>
                                  <w:tcBorders>
                                    <w:top w:val="nil"/>
                                    <w:left w:val="single" w:sz="4" w:space="0" w:color="auto"/>
                                    <w:bottom w:val="nil"/>
                                    <w:right w:val="dotted" w:sz="4" w:space="0" w:color="auto"/>
                                  </w:tcBorders>
                                  <w:vAlign w:val="center"/>
                                </w:tcPr>
                                <w:p w14:paraId="0F745D1B"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481 ± 51</w:t>
                                  </w:r>
                                </w:p>
                              </w:tc>
                              <w:tc>
                                <w:tcPr>
                                  <w:tcW w:w="1276" w:type="dxa"/>
                                  <w:tcBorders>
                                    <w:top w:val="nil"/>
                                    <w:left w:val="dotted" w:sz="4" w:space="0" w:color="auto"/>
                                    <w:bottom w:val="nil"/>
                                    <w:right w:val="dotted" w:sz="4" w:space="0" w:color="auto"/>
                                  </w:tcBorders>
                                  <w:vAlign w:val="center"/>
                                </w:tcPr>
                                <w:p w14:paraId="7E249A7D"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440 ± 101</w:t>
                                  </w:r>
                                </w:p>
                              </w:tc>
                              <w:tc>
                                <w:tcPr>
                                  <w:tcW w:w="1275" w:type="dxa"/>
                                  <w:tcBorders>
                                    <w:top w:val="nil"/>
                                    <w:left w:val="dotted" w:sz="4" w:space="0" w:color="auto"/>
                                    <w:bottom w:val="nil"/>
                                    <w:right w:val="single" w:sz="4" w:space="0" w:color="auto"/>
                                  </w:tcBorders>
                                  <w:shd w:val="clear" w:color="auto" w:fill="auto"/>
                                  <w:noWrap/>
                                  <w:vAlign w:val="center"/>
                                </w:tcPr>
                                <w:p w14:paraId="5D47AAC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367 ± 46</w:t>
                                  </w:r>
                                </w:p>
                              </w:tc>
                              <w:tc>
                                <w:tcPr>
                                  <w:tcW w:w="1276" w:type="dxa"/>
                                  <w:tcBorders>
                                    <w:top w:val="nil"/>
                                    <w:left w:val="single" w:sz="4" w:space="0" w:color="auto"/>
                                    <w:bottom w:val="nil"/>
                                    <w:right w:val="dotted" w:sz="4" w:space="0" w:color="auto"/>
                                  </w:tcBorders>
                                  <w:vAlign w:val="center"/>
                                </w:tcPr>
                                <w:p w14:paraId="216EF6B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129 ± 15</w:t>
                                  </w:r>
                                </w:p>
                              </w:tc>
                              <w:tc>
                                <w:tcPr>
                                  <w:tcW w:w="1276" w:type="dxa"/>
                                  <w:tcBorders>
                                    <w:top w:val="nil"/>
                                    <w:left w:val="dotted" w:sz="4" w:space="0" w:color="auto"/>
                                    <w:bottom w:val="nil"/>
                                    <w:right w:val="dotted" w:sz="4" w:space="0" w:color="auto"/>
                                  </w:tcBorders>
                                  <w:vAlign w:val="center"/>
                                </w:tcPr>
                                <w:p w14:paraId="38FAEE2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0D8FC9D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D0A07FE"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15FE44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76" w:type="dxa"/>
                                  <w:tcBorders>
                                    <w:top w:val="nil"/>
                                    <w:left w:val="single" w:sz="4" w:space="0" w:color="auto"/>
                                    <w:bottom w:val="nil"/>
                                    <w:right w:val="dotted" w:sz="4" w:space="0" w:color="auto"/>
                                  </w:tcBorders>
                                  <w:vAlign w:val="center"/>
                                </w:tcPr>
                                <w:p w14:paraId="56C5499D"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443 ± 69</w:t>
                                  </w:r>
                                </w:p>
                              </w:tc>
                              <w:tc>
                                <w:tcPr>
                                  <w:tcW w:w="1276" w:type="dxa"/>
                                  <w:tcBorders>
                                    <w:top w:val="nil"/>
                                    <w:left w:val="dotted" w:sz="4" w:space="0" w:color="auto"/>
                                    <w:bottom w:val="nil"/>
                                    <w:right w:val="dotted" w:sz="4" w:space="0" w:color="auto"/>
                                  </w:tcBorders>
                                  <w:vAlign w:val="center"/>
                                </w:tcPr>
                                <w:p w14:paraId="69A5F35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434 ± 42</w:t>
                                  </w:r>
                                </w:p>
                              </w:tc>
                              <w:tc>
                                <w:tcPr>
                                  <w:tcW w:w="1275" w:type="dxa"/>
                                  <w:tcBorders>
                                    <w:top w:val="nil"/>
                                    <w:left w:val="dotted" w:sz="4" w:space="0" w:color="auto"/>
                                    <w:bottom w:val="nil"/>
                                    <w:right w:val="single" w:sz="4" w:space="0" w:color="auto"/>
                                  </w:tcBorders>
                                  <w:shd w:val="clear" w:color="auto" w:fill="auto"/>
                                  <w:noWrap/>
                                  <w:vAlign w:val="center"/>
                                </w:tcPr>
                                <w:p w14:paraId="1E76083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294 ± 47</w:t>
                                  </w:r>
                                </w:p>
                              </w:tc>
                              <w:tc>
                                <w:tcPr>
                                  <w:tcW w:w="1276" w:type="dxa"/>
                                  <w:tcBorders>
                                    <w:top w:val="nil"/>
                                    <w:left w:val="single" w:sz="4" w:space="0" w:color="auto"/>
                                    <w:bottom w:val="nil"/>
                                    <w:right w:val="dotted" w:sz="4" w:space="0" w:color="auto"/>
                                  </w:tcBorders>
                                  <w:vAlign w:val="center"/>
                                </w:tcPr>
                                <w:p w14:paraId="3126AA48"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137 ± 19</w:t>
                                  </w:r>
                                </w:p>
                              </w:tc>
                              <w:tc>
                                <w:tcPr>
                                  <w:tcW w:w="1276" w:type="dxa"/>
                                  <w:tcBorders>
                                    <w:top w:val="nil"/>
                                    <w:left w:val="dotted" w:sz="4" w:space="0" w:color="auto"/>
                                    <w:bottom w:val="nil"/>
                                    <w:right w:val="dotted" w:sz="4" w:space="0" w:color="auto"/>
                                  </w:tcBorders>
                                  <w:vAlign w:val="center"/>
                                </w:tcPr>
                                <w:p w14:paraId="335F66BF"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127 ± 16</w:t>
                                  </w:r>
                                </w:p>
                              </w:tc>
                              <w:tc>
                                <w:tcPr>
                                  <w:tcW w:w="1276" w:type="dxa"/>
                                  <w:tcBorders>
                                    <w:top w:val="nil"/>
                                    <w:left w:val="dotted" w:sz="4" w:space="0" w:color="auto"/>
                                    <w:bottom w:val="nil"/>
                                    <w:right w:val="single" w:sz="4" w:space="0" w:color="auto"/>
                                  </w:tcBorders>
                                  <w:vAlign w:val="center"/>
                                </w:tcPr>
                                <w:p w14:paraId="6DF5780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2323149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4E193B0"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76" w:type="dxa"/>
                                  <w:tcBorders>
                                    <w:top w:val="nil"/>
                                    <w:left w:val="single" w:sz="4" w:space="0" w:color="auto"/>
                                    <w:bottom w:val="nil"/>
                                    <w:right w:val="dotted" w:sz="4" w:space="0" w:color="auto"/>
                                  </w:tcBorders>
                                  <w:vAlign w:val="center"/>
                                </w:tcPr>
                                <w:p w14:paraId="5CEB768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465 ± 76</w:t>
                                  </w:r>
                                </w:p>
                              </w:tc>
                              <w:tc>
                                <w:tcPr>
                                  <w:tcW w:w="1276" w:type="dxa"/>
                                  <w:tcBorders>
                                    <w:top w:val="nil"/>
                                    <w:left w:val="dotted" w:sz="4" w:space="0" w:color="auto"/>
                                    <w:bottom w:val="nil"/>
                                    <w:right w:val="dotted" w:sz="4" w:space="0" w:color="auto"/>
                                  </w:tcBorders>
                                  <w:vAlign w:val="center"/>
                                </w:tcPr>
                                <w:p w14:paraId="502E8CE7"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447 ± 53</w:t>
                                  </w:r>
                                </w:p>
                              </w:tc>
                              <w:tc>
                                <w:tcPr>
                                  <w:tcW w:w="1275" w:type="dxa"/>
                                  <w:tcBorders>
                                    <w:top w:val="nil"/>
                                    <w:left w:val="dotted" w:sz="4" w:space="0" w:color="auto"/>
                                    <w:bottom w:val="nil"/>
                                    <w:right w:val="single" w:sz="4" w:space="0" w:color="auto"/>
                                  </w:tcBorders>
                                  <w:shd w:val="clear" w:color="auto" w:fill="auto"/>
                                  <w:noWrap/>
                                  <w:vAlign w:val="center"/>
                                </w:tcPr>
                                <w:p w14:paraId="24E069CA"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228 ± 28</w:t>
                                  </w:r>
                                </w:p>
                              </w:tc>
                              <w:tc>
                                <w:tcPr>
                                  <w:tcW w:w="1276" w:type="dxa"/>
                                  <w:tcBorders>
                                    <w:top w:val="nil"/>
                                    <w:left w:val="single" w:sz="4" w:space="0" w:color="auto"/>
                                    <w:bottom w:val="nil"/>
                                    <w:right w:val="dotted" w:sz="4" w:space="0" w:color="auto"/>
                                  </w:tcBorders>
                                  <w:vAlign w:val="center"/>
                                </w:tcPr>
                                <w:p w14:paraId="5047252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155 ± 25</w:t>
                                  </w:r>
                                </w:p>
                              </w:tc>
                              <w:tc>
                                <w:tcPr>
                                  <w:tcW w:w="1276" w:type="dxa"/>
                                  <w:tcBorders>
                                    <w:top w:val="nil"/>
                                    <w:left w:val="dotted" w:sz="4" w:space="0" w:color="auto"/>
                                    <w:bottom w:val="nil"/>
                                    <w:right w:val="dotted" w:sz="4" w:space="0" w:color="auto"/>
                                  </w:tcBorders>
                                  <w:vAlign w:val="center"/>
                                </w:tcPr>
                                <w:p w14:paraId="5468260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19</w:t>
                                  </w:r>
                                </w:p>
                              </w:tc>
                              <w:tc>
                                <w:tcPr>
                                  <w:tcW w:w="1276" w:type="dxa"/>
                                  <w:tcBorders>
                                    <w:top w:val="nil"/>
                                    <w:left w:val="dotted" w:sz="4" w:space="0" w:color="auto"/>
                                    <w:bottom w:val="nil"/>
                                    <w:right w:val="single" w:sz="4" w:space="0" w:color="auto"/>
                                  </w:tcBorders>
                                  <w:vAlign w:val="center"/>
                                </w:tcPr>
                                <w:p w14:paraId="3A888A0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3D64A70"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3D8CE1A"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76" w:type="dxa"/>
                                  <w:tcBorders>
                                    <w:top w:val="nil"/>
                                    <w:left w:val="single" w:sz="4" w:space="0" w:color="auto"/>
                                    <w:bottom w:val="nil"/>
                                    <w:right w:val="dotted" w:sz="4" w:space="0" w:color="auto"/>
                                  </w:tcBorders>
                                  <w:vAlign w:val="center"/>
                                </w:tcPr>
                                <w:p w14:paraId="7F678399"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486 ± 62</w:t>
                                  </w:r>
                                </w:p>
                              </w:tc>
                              <w:tc>
                                <w:tcPr>
                                  <w:tcW w:w="1276" w:type="dxa"/>
                                  <w:tcBorders>
                                    <w:top w:val="nil"/>
                                    <w:left w:val="dotted" w:sz="4" w:space="0" w:color="auto"/>
                                    <w:bottom w:val="nil"/>
                                    <w:right w:val="dotted" w:sz="4" w:space="0" w:color="auto"/>
                                  </w:tcBorders>
                                  <w:vAlign w:val="center"/>
                                </w:tcPr>
                                <w:p w14:paraId="413081B6"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5" w:type="dxa"/>
                                  <w:tcBorders>
                                    <w:top w:val="nil"/>
                                    <w:left w:val="dotted" w:sz="4" w:space="0" w:color="auto"/>
                                    <w:bottom w:val="nil"/>
                                    <w:right w:val="single" w:sz="4" w:space="0" w:color="auto"/>
                                  </w:tcBorders>
                                  <w:shd w:val="clear" w:color="auto" w:fill="auto"/>
                                  <w:noWrap/>
                                  <w:vAlign w:val="center"/>
                                </w:tcPr>
                                <w:p w14:paraId="7CED0A2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253 ± 34</w:t>
                                  </w:r>
                                </w:p>
                              </w:tc>
                              <w:tc>
                                <w:tcPr>
                                  <w:tcW w:w="1276" w:type="dxa"/>
                                  <w:tcBorders>
                                    <w:top w:val="nil"/>
                                    <w:left w:val="single" w:sz="4" w:space="0" w:color="auto"/>
                                    <w:bottom w:val="nil"/>
                                    <w:right w:val="dotted" w:sz="4" w:space="0" w:color="auto"/>
                                  </w:tcBorders>
                                  <w:vAlign w:val="center"/>
                                </w:tcPr>
                                <w:p w14:paraId="2CAAFDE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194 ± 21</w:t>
                                  </w:r>
                                </w:p>
                              </w:tc>
                              <w:tc>
                                <w:tcPr>
                                  <w:tcW w:w="1276" w:type="dxa"/>
                                  <w:tcBorders>
                                    <w:top w:val="nil"/>
                                    <w:left w:val="dotted" w:sz="4" w:space="0" w:color="auto"/>
                                    <w:bottom w:val="nil"/>
                                    <w:right w:val="dotted" w:sz="4" w:space="0" w:color="auto"/>
                                  </w:tcBorders>
                                  <w:vAlign w:val="center"/>
                                </w:tcPr>
                                <w:p w14:paraId="36DBD72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17</w:t>
                                  </w:r>
                                </w:p>
                              </w:tc>
                              <w:tc>
                                <w:tcPr>
                                  <w:tcW w:w="1276" w:type="dxa"/>
                                  <w:tcBorders>
                                    <w:top w:val="nil"/>
                                    <w:left w:val="dotted" w:sz="4" w:space="0" w:color="auto"/>
                                    <w:bottom w:val="nil"/>
                                    <w:right w:val="single" w:sz="4" w:space="0" w:color="auto"/>
                                  </w:tcBorders>
                                  <w:vAlign w:val="center"/>
                                </w:tcPr>
                                <w:p w14:paraId="2AD977D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3F5B904"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EF2AFC2"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76" w:type="dxa"/>
                                  <w:tcBorders>
                                    <w:top w:val="nil"/>
                                    <w:left w:val="single" w:sz="4" w:space="0" w:color="auto"/>
                                    <w:bottom w:val="single" w:sz="4" w:space="0" w:color="auto"/>
                                    <w:right w:val="dotted" w:sz="4" w:space="0" w:color="auto"/>
                                  </w:tcBorders>
                                  <w:vAlign w:val="center"/>
                                </w:tcPr>
                                <w:p w14:paraId="3F4D9618"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301 ± 71</w:t>
                                  </w:r>
                                </w:p>
                              </w:tc>
                              <w:tc>
                                <w:tcPr>
                                  <w:tcW w:w="1276" w:type="dxa"/>
                                  <w:tcBorders>
                                    <w:top w:val="nil"/>
                                    <w:left w:val="dotted" w:sz="4" w:space="0" w:color="auto"/>
                                    <w:bottom w:val="single" w:sz="4" w:space="0" w:color="auto"/>
                                    <w:right w:val="dotted" w:sz="4" w:space="0" w:color="auto"/>
                                  </w:tcBorders>
                                  <w:vAlign w:val="center"/>
                                </w:tcPr>
                                <w:p w14:paraId="1E83F0D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441 ± 56</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46BBEF1B"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245 ± 37</w:t>
                                  </w:r>
                                </w:p>
                              </w:tc>
                              <w:tc>
                                <w:tcPr>
                                  <w:tcW w:w="1276" w:type="dxa"/>
                                  <w:tcBorders>
                                    <w:top w:val="nil"/>
                                    <w:left w:val="single" w:sz="4" w:space="0" w:color="auto"/>
                                    <w:bottom w:val="single" w:sz="4" w:space="0" w:color="auto"/>
                                    <w:right w:val="dotted" w:sz="4" w:space="0" w:color="auto"/>
                                  </w:tcBorders>
                                  <w:vAlign w:val="center"/>
                                </w:tcPr>
                                <w:p w14:paraId="32D0A7B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215 ± 27</w:t>
                                  </w:r>
                                </w:p>
                              </w:tc>
                              <w:tc>
                                <w:tcPr>
                                  <w:tcW w:w="1276" w:type="dxa"/>
                                  <w:tcBorders>
                                    <w:top w:val="nil"/>
                                    <w:left w:val="dotted" w:sz="4" w:space="0" w:color="auto"/>
                                    <w:bottom w:val="single" w:sz="4" w:space="0" w:color="auto"/>
                                    <w:right w:val="dotted" w:sz="4" w:space="0" w:color="auto"/>
                                  </w:tcBorders>
                                  <w:vAlign w:val="center"/>
                                </w:tcPr>
                                <w:p w14:paraId="09BEE73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165 ± 27</w:t>
                                  </w:r>
                                </w:p>
                              </w:tc>
                              <w:tc>
                                <w:tcPr>
                                  <w:tcW w:w="1276" w:type="dxa"/>
                                  <w:tcBorders>
                                    <w:top w:val="nil"/>
                                    <w:left w:val="dotted" w:sz="4" w:space="0" w:color="auto"/>
                                    <w:bottom w:val="single" w:sz="4" w:space="0" w:color="auto"/>
                                    <w:right w:val="single" w:sz="4" w:space="0" w:color="auto"/>
                                  </w:tcBorders>
                                  <w:vAlign w:val="center"/>
                                </w:tcPr>
                                <w:p w14:paraId="7BB899E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34</w:t>
                                  </w:r>
                                </w:p>
                              </w:tc>
                            </w:tr>
                            <w:tr w:rsidR="00AE6685" w:rsidRPr="00CA06BA" w14:paraId="6CC37DA5" w14:textId="77777777" w:rsidTr="00AE6685">
                              <w:trPr>
                                <w:trHeight w:val="210"/>
                                <w:jc w:val="center"/>
                              </w:trPr>
                              <w:tc>
                                <w:tcPr>
                                  <w:tcW w:w="8926" w:type="dxa"/>
                                  <w:gridSpan w:val="7"/>
                                  <w:tcBorders>
                                    <w:top w:val="nil"/>
                                    <w:left w:val="single" w:sz="4" w:space="0" w:color="auto"/>
                                    <w:bottom w:val="single" w:sz="4" w:space="0" w:color="auto"/>
                                    <w:right w:val="single" w:sz="4" w:space="0" w:color="auto"/>
                                  </w:tcBorders>
                                  <w:shd w:val="clear" w:color="auto" w:fill="auto"/>
                                  <w:noWrap/>
                                  <w:vAlign w:val="center"/>
                                </w:tcPr>
                                <w:p w14:paraId="34C7B6F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AE6685" w:rsidRPr="00CA06BA" w14:paraId="193CBB41" w14:textId="77777777" w:rsidTr="00AE6685">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22B80134" w14:textId="77777777" w:rsidR="00AE6685" w:rsidRPr="00CA06BA" w:rsidRDefault="00AE6685" w:rsidP="007E6976">
                                  <w:pPr>
                                    <w:spacing w:after="0" w:line="240" w:lineRule="auto"/>
                                    <w:jc w:val="center"/>
                                    <w:rPr>
                                      <w:rFonts w:eastAsia="Times New Roman" w:cstheme="minorHAnsi"/>
                                      <w:b/>
                                      <w:bCs/>
                                      <w:sz w:val="18"/>
                                      <w:szCs w:val="18"/>
                                      <w:lang w:eastAsia="en-GB"/>
                                    </w:rPr>
                                  </w:pP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0812EED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8" w:type="dxa"/>
                                  <w:gridSpan w:val="3"/>
                                  <w:tcBorders>
                                    <w:top w:val="single" w:sz="4" w:space="0" w:color="auto"/>
                                    <w:left w:val="single" w:sz="4" w:space="0" w:color="auto"/>
                                    <w:bottom w:val="dotted" w:sz="4" w:space="0" w:color="auto"/>
                                    <w:right w:val="single" w:sz="4" w:space="0" w:color="auto"/>
                                  </w:tcBorders>
                                  <w:vAlign w:val="center"/>
                                </w:tcPr>
                                <w:p w14:paraId="5961D532"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AE6685" w:rsidRPr="00CA06BA" w14:paraId="28CFFCB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9E8692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827" w:type="dxa"/>
                                  <w:gridSpan w:val="3"/>
                                  <w:tcBorders>
                                    <w:top w:val="single" w:sz="4" w:space="0" w:color="auto"/>
                                    <w:left w:val="single" w:sz="4" w:space="0" w:color="auto"/>
                                    <w:bottom w:val="nil"/>
                                    <w:right w:val="single" w:sz="4" w:space="0" w:color="auto"/>
                                  </w:tcBorders>
                                  <w:vAlign w:val="center"/>
                                </w:tcPr>
                                <w:p w14:paraId="7416F46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366 ± 43</w:t>
                                  </w:r>
                                </w:p>
                              </w:tc>
                              <w:tc>
                                <w:tcPr>
                                  <w:tcW w:w="3828" w:type="dxa"/>
                                  <w:gridSpan w:val="3"/>
                                  <w:tcBorders>
                                    <w:top w:val="single" w:sz="4" w:space="0" w:color="auto"/>
                                    <w:left w:val="single" w:sz="4" w:space="0" w:color="auto"/>
                                    <w:bottom w:val="nil"/>
                                    <w:right w:val="single" w:sz="4" w:space="0" w:color="auto"/>
                                  </w:tcBorders>
                                  <w:vAlign w:val="center"/>
                                </w:tcPr>
                                <w:p w14:paraId="2FAA06B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178 ± 31</w:t>
                                  </w:r>
                                </w:p>
                              </w:tc>
                            </w:tr>
                            <w:tr w:rsidR="00AE6685" w:rsidRPr="00CA06BA" w14:paraId="61D192B9"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E1F8DD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827" w:type="dxa"/>
                                  <w:gridSpan w:val="3"/>
                                  <w:tcBorders>
                                    <w:top w:val="nil"/>
                                    <w:left w:val="single" w:sz="4" w:space="0" w:color="auto"/>
                                    <w:bottom w:val="nil"/>
                                    <w:right w:val="single" w:sz="4" w:space="0" w:color="auto"/>
                                  </w:tcBorders>
                                  <w:vAlign w:val="center"/>
                                </w:tcPr>
                                <w:p w14:paraId="2B9241C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305 ± 43</w:t>
                                  </w:r>
                                </w:p>
                              </w:tc>
                              <w:tc>
                                <w:tcPr>
                                  <w:tcW w:w="3828" w:type="dxa"/>
                                  <w:gridSpan w:val="3"/>
                                  <w:tcBorders>
                                    <w:top w:val="nil"/>
                                    <w:left w:val="single" w:sz="4" w:space="0" w:color="auto"/>
                                    <w:bottom w:val="nil"/>
                                    <w:right w:val="single" w:sz="4" w:space="0" w:color="auto"/>
                                  </w:tcBorders>
                                  <w:vAlign w:val="center"/>
                                </w:tcPr>
                                <w:p w14:paraId="24F18D9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161 ± 26</w:t>
                                  </w:r>
                                </w:p>
                              </w:tc>
                            </w:tr>
                            <w:tr w:rsidR="00AE6685" w:rsidRPr="00CA06BA" w14:paraId="76A276A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FF6BE3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827" w:type="dxa"/>
                                  <w:gridSpan w:val="3"/>
                                  <w:tcBorders>
                                    <w:top w:val="nil"/>
                                    <w:left w:val="single" w:sz="4" w:space="0" w:color="auto"/>
                                    <w:bottom w:val="nil"/>
                                    <w:right w:val="single" w:sz="4" w:space="0" w:color="auto"/>
                                  </w:tcBorders>
                                  <w:vAlign w:val="center"/>
                                </w:tcPr>
                                <w:p w14:paraId="77ED0DB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271 ± 37</w:t>
                                  </w:r>
                                </w:p>
                              </w:tc>
                              <w:tc>
                                <w:tcPr>
                                  <w:tcW w:w="3828" w:type="dxa"/>
                                  <w:gridSpan w:val="3"/>
                                  <w:tcBorders>
                                    <w:top w:val="nil"/>
                                    <w:left w:val="single" w:sz="4" w:space="0" w:color="auto"/>
                                    <w:bottom w:val="nil"/>
                                    <w:right w:val="single" w:sz="4" w:space="0" w:color="auto"/>
                                  </w:tcBorders>
                                  <w:vAlign w:val="center"/>
                                </w:tcPr>
                                <w:p w14:paraId="5C34F4D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141 ± 10</w:t>
                                  </w:r>
                                </w:p>
                              </w:tc>
                            </w:tr>
                            <w:tr w:rsidR="00AE6685" w:rsidRPr="00CA06BA" w14:paraId="664ED41B"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51AF09F6"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827" w:type="dxa"/>
                                  <w:gridSpan w:val="3"/>
                                  <w:tcBorders>
                                    <w:top w:val="nil"/>
                                    <w:left w:val="single" w:sz="4" w:space="0" w:color="auto"/>
                                    <w:bottom w:val="single" w:sz="4" w:space="0" w:color="auto"/>
                                    <w:right w:val="single" w:sz="4" w:space="0" w:color="auto"/>
                                  </w:tcBorders>
                                  <w:vAlign w:val="center"/>
                                </w:tcPr>
                                <w:p w14:paraId="431DF0D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319 ± 80</w:t>
                                  </w:r>
                                </w:p>
                              </w:tc>
                              <w:tc>
                                <w:tcPr>
                                  <w:tcW w:w="3828" w:type="dxa"/>
                                  <w:gridSpan w:val="3"/>
                                  <w:tcBorders>
                                    <w:top w:val="nil"/>
                                    <w:left w:val="single" w:sz="4" w:space="0" w:color="auto"/>
                                    <w:bottom w:val="single" w:sz="4" w:space="0" w:color="auto"/>
                                    <w:right w:val="single" w:sz="4" w:space="0" w:color="auto"/>
                                  </w:tcBorders>
                                  <w:vAlign w:val="center"/>
                                </w:tcPr>
                                <w:p w14:paraId="6EAC629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136 ± 12</w:t>
                                  </w:r>
                                </w:p>
                              </w:tc>
                            </w:tr>
                            <w:tr w:rsidR="00AE6685" w:rsidRPr="00CA06BA" w14:paraId="25EB88C1" w14:textId="77777777" w:rsidTr="00AE6685">
                              <w:trPr>
                                <w:trHeight w:val="210"/>
                                <w:jc w:val="center"/>
                              </w:trPr>
                              <w:tc>
                                <w:tcPr>
                                  <w:tcW w:w="8926" w:type="dxa"/>
                                  <w:gridSpan w:val="7"/>
                                  <w:tcBorders>
                                    <w:top w:val="nil"/>
                                    <w:left w:val="single" w:sz="4" w:space="0" w:color="auto"/>
                                    <w:bottom w:val="single" w:sz="4" w:space="0" w:color="auto"/>
                                    <w:right w:val="single" w:sz="4" w:space="0" w:color="auto"/>
                                  </w:tcBorders>
                                  <w:shd w:val="clear" w:color="auto" w:fill="auto"/>
                                  <w:noWrap/>
                                  <w:vAlign w:val="center"/>
                                </w:tcPr>
                                <w:p w14:paraId="792BF1E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AE6685" w:rsidRPr="00CA06BA" w14:paraId="5B5DEB64"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57EA0E2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827" w:type="dxa"/>
                                  <w:gridSpan w:val="3"/>
                                  <w:tcBorders>
                                    <w:top w:val="nil"/>
                                    <w:left w:val="single" w:sz="4" w:space="0" w:color="auto"/>
                                    <w:bottom w:val="single" w:sz="4" w:space="0" w:color="auto"/>
                                    <w:right w:val="single" w:sz="4" w:space="0" w:color="auto"/>
                                  </w:tcBorders>
                                  <w:vAlign w:val="center"/>
                                </w:tcPr>
                                <w:p w14:paraId="492EF22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191 ± 29</w:t>
                                  </w:r>
                                </w:p>
                              </w:tc>
                              <w:tc>
                                <w:tcPr>
                                  <w:tcW w:w="3828" w:type="dxa"/>
                                  <w:gridSpan w:val="3"/>
                                  <w:tcBorders>
                                    <w:top w:val="nil"/>
                                    <w:left w:val="single" w:sz="4" w:space="0" w:color="auto"/>
                                    <w:bottom w:val="single" w:sz="4" w:space="0" w:color="auto"/>
                                    <w:right w:val="single" w:sz="4" w:space="0" w:color="auto"/>
                                  </w:tcBorders>
                                  <w:vAlign w:val="center"/>
                                </w:tcPr>
                                <w:p w14:paraId="290C63D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124 ± 15</w:t>
                                  </w:r>
                                </w:p>
                              </w:tc>
                            </w:tr>
                          </w:tbl>
                          <w:p w14:paraId="3D1C4A73" w14:textId="77777777" w:rsidR="00AE6685" w:rsidRDefault="00AE6685" w:rsidP="00AE6685"/>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C6D8395" id="_x0000_s1028" type="#_x0000_t202" style="position:absolute;margin-left:0;margin-top:.7pt;width:679.35pt;height:450.35pt;z-index:2522009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j+b4wEQIAAP4DAAAOAAAAZHJzL2Uyb0RvYy54bWysU9tu2zAMfR+wfxD0vjgJkqYx4hRdugwD&#13;&#10;ugvQ7QNkWY6FyaJGKbGzrx8lu2m2vQ3TgyCK5BF5eLS561vDTgq9Blvw2WTKmbISKm0PBf/2df/m&#13;&#10;ljMfhK2EAasKflae321fv9p0LldzaMBUChmBWJ93ruBNCC7PMi8b1Qo/AacsOWvAVgQy8ZBVKDpC&#13;&#10;b002n05vsg6wcghSeU+3D4OTbxN+XSsZPte1V4GZglNtIe2Y9jLu2XYj8gMK12g5liH+oYpWaEuP&#13;&#10;XqAeRBDsiPovqFZLBA91mEhoM6hrLVXqgbqZTf/o5qkRTqVeiBzvLjT5/wcrP52e3BdkoX8LPQ0w&#13;&#10;NeHdI8jvnlnYNcIe1D0idI0SFT08i5RlnfP5mBqp9rmPIGX3ESoasjgGSEB9jW1khfpkhE4DOF9I&#13;&#10;V31gki5vb+ar1WLJmSTfcjVbL8iIb4j8Od2hD+8VtCweCo401QQvTo8+DKHPIfE1D0ZXe21MMvBQ&#13;&#10;7gyykyAF7NMa0X8LM5Z1BV8v58uEbCHmJ3G0OpBCjW6p1Glcg2YiHe9slUKC0GY4U9HGjvxESgZy&#13;&#10;Ql/2TFcFn8fcSFcJ1ZkIQxgESR+IDg3gT846EmPB/Y+jQMWZ+WCJ9PVssYjqTcZiuZqTgdee8toj&#13;&#10;rCSoggfOhuMuJMVHOizc03BqnWh7qWQsmUSWiB8/RFTxtZ2iXr7t9hcAAAD//wMAUEsDBBQABgAI&#13;&#10;AAAAIQDFLHY04QAAAAwBAAAPAAAAZHJzL2Rvd25yZXYueG1sTI/NbsJADITvlfoOK1fqpSobKBAI&#13;&#10;2aD+qKhXKA/gJCaJmvVG2YWEt685tRdL9mjG86Xb0bbqQr1vHBuYTiJQxIUrG64MHL8/n1egfEAu&#13;&#10;sXVMBq7kYZvd36WYlG7gPV0OoVISwj5BA3UIXaK1L2qy6CeuIxbt5HqLQda+0mWPg4TbVs+iaKkt&#13;&#10;Niwfauzovabi53C2Bk5fw9NiPeS7cIz38+UbNnHursY8PowfGxmvG1CBxvDngBuD9IdMiuXuzKVX&#13;&#10;rQGhCXKdg7qJL4tVDCo3sI5mU9BZqv9DZL8AAAD//wMAUEsBAi0AFAAGAAgAAAAhALaDOJL+AAAA&#13;&#10;4QEAABMAAAAAAAAAAAAAAAAAAAAAAFtDb250ZW50X1R5cGVzXS54bWxQSwECLQAUAAYACAAAACEA&#13;&#10;OP0h/9YAAACUAQAACwAAAAAAAAAAAAAAAAAvAQAAX3JlbHMvLnJlbHNQSwECLQAUAAYACAAAACEA&#13;&#10;Y/m+MBECAAD+AwAADgAAAAAAAAAAAAAAAAAuAgAAZHJzL2Uyb0RvYy54bWxQSwECLQAUAAYACAAA&#13;&#10;ACEAxSx2NOEAAAAMAQAADwAAAAAAAAAAAAAAAABrBAAAZHJzL2Rvd25yZXYueG1sUEsFBgAAAAAE&#13;&#10;AAQA8wAAAHkFAAAAAA==&#13;&#10;" stroked="f">
                <v:textbox>
                  <w:txbxContent>
                    <w:p w14:paraId="54ACD01A" w14:textId="77777777" w:rsidR="00AE6685" w:rsidRPr="003D4C62" w:rsidRDefault="00AE6685" w:rsidP="00AE6685">
                      <w:pPr>
                        <w:rPr>
                          <w:b/>
                          <w:bCs/>
                          <w:szCs w:val="24"/>
                        </w:rPr>
                      </w:pPr>
                      <w:r>
                        <w:rPr>
                          <w:b/>
                          <w:bCs/>
                          <w:szCs w:val="24"/>
                        </w:rPr>
                        <w:t xml:space="preserve">Table S1.3. </w:t>
                      </w:r>
                      <w:r w:rsidRPr="003D4C62">
                        <w:rPr>
                          <w:b/>
                          <w:bCs/>
                          <w:szCs w:val="24"/>
                        </w:rPr>
                        <w:t xml:space="preserve">Quantification of free aldehydes in samples derived from different stages of the industrial-scale malting process </w:t>
                      </w:r>
                      <w:r>
                        <w:rPr>
                          <w:b/>
                          <w:bCs/>
                          <w:szCs w:val="24"/>
                        </w:rPr>
                        <w:t>A</w:t>
                      </w:r>
                      <w:r w:rsidRPr="003D4C62">
                        <w:rPr>
                          <w:b/>
                          <w:bCs/>
                          <w:szCs w:val="24"/>
                        </w:rPr>
                        <w:t>.</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76"/>
                        <w:gridCol w:w="1276"/>
                        <w:gridCol w:w="1275"/>
                        <w:gridCol w:w="1276"/>
                        <w:gridCol w:w="1276"/>
                        <w:gridCol w:w="1276"/>
                      </w:tblGrid>
                      <w:tr w:rsidR="00AE6685" w:rsidRPr="00CA06BA" w14:paraId="6FE00ECE"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hideMark/>
                          </w:tcPr>
                          <w:p w14:paraId="04B84D91" w14:textId="77777777" w:rsidR="00AE6685" w:rsidRPr="00CA06BA" w:rsidRDefault="00AE6685" w:rsidP="007E6976">
                            <w:pPr>
                              <w:spacing w:after="0" w:line="240" w:lineRule="auto"/>
                              <w:jc w:val="center"/>
                              <w:rPr>
                                <w:rFonts w:cstheme="minorHAnsi"/>
                                <w:b/>
                                <w:bCs/>
                                <w:sz w:val="18"/>
                                <w:szCs w:val="18"/>
                              </w:rPr>
                            </w:pPr>
                            <w:r w:rsidRPr="00CA06BA">
                              <w:rPr>
                                <w:rFonts w:cstheme="minorHAnsi"/>
                                <w:b/>
                                <w:bCs/>
                                <w:sz w:val="18"/>
                                <w:szCs w:val="18"/>
                              </w:rPr>
                              <w:t>Free aldehydes</w:t>
                            </w:r>
                          </w:p>
                          <w:p w14:paraId="2D84582B"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827" w:type="dxa"/>
                            <w:gridSpan w:val="3"/>
                            <w:tcBorders>
                              <w:bottom w:val="single" w:sz="4" w:space="0" w:color="auto"/>
                            </w:tcBorders>
                            <w:vAlign w:val="center"/>
                          </w:tcPr>
                          <w:p w14:paraId="49372EB4"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HEX</w:t>
                            </w:r>
                          </w:p>
                        </w:tc>
                        <w:tc>
                          <w:tcPr>
                            <w:tcW w:w="3828" w:type="dxa"/>
                            <w:gridSpan w:val="3"/>
                            <w:tcBorders>
                              <w:bottom w:val="single" w:sz="4" w:space="0" w:color="auto"/>
                              <w:right w:val="single" w:sz="4" w:space="0" w:color="auto"/>
                            </w:tcBorders>
                            <w:vAlign w:val="center"/>
                          </w:tcPr>
                          <w:p w14:paraId="65079B5C"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T2N</w:t>
                            </w:r>
                          </w:p>
                        </w:tc>
                      </w:tr>
                      <w:tr w:rsidR="00AE6685" w:rsidRPr="00CA06BA" w14:paraId="304DD2E6" w14:textId="77777777" w:rsidTr="00AE6685">
                        <w:trPr>
                          <w:trHeight w:val="298"/>
                          <w:jc w:val="center"/>
                        </w:trPr>
                        <w:tc>
                          <w:tcPr>
                            <w:tcW w:w="8926" w:type="dxa"/>
                            <w:gridSpan w:val="7"/>
                            <w:tcBorders>
                              <w:left w:val="single" w:sz="4" w:space="0" w:color="auto"/>
                              <w:bottom w:val="single" w:sz="4" w:space="0" w:color="auto"/>
                              <w:right w:val="single" w:sz="4" w:space="0" w:color="auto"/>
                            </w:tcBorders>
                            <w:shd w:val="clear" w:color="auto" w:fill="auto"/>
                            <w:noWrap/>
                            <w:vAlign w:val="center"/>
                          </w:tcPr>
                          <w:p w14:paraId="01A4F4B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AE6685" w:rsidRPr="00CA06BA" w14:paraId="2212713A"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tcPr>
                          <w:p w14:paraId="34A08C09" w14:textId="77777777" w:rsidR="00AE6685" w:rsidRPr="00CA06BA" w:rsidRDefault="00AE6685" w:rsidP="007E6976">
                            <w:pPr>
                              <w:spacing w:after="0" w:line="240" w:lineRule="auto"/>
                              <w:jc w:val="center"/>
                              <w:rPr>
                                <w:rFonts w:cstheme="minorHAnsi"/>
                                <w:b/>
                                <w:bCs/>
                                <w:sz w:val="18"/>
                                <w:szCs w:val="18"/>
                              </w:rPr>
                            </w:pPr>
                            <w:r w:rsidRPr="00CA06BA">
                              <w:rPr>
                                <w:rFonts w:cstheme="minorHAnsi"/>
                                <w:b/>
                                <w:bCs/>
                                <w:sz w:val="18"/>
                                <w:szCs w:val="18"/>
                              </w:rPr>
                              <w:t>Barley</w:t>
                            </w:r>
                          </w:p>
                        </w:tc>
                        <w:tc>
                          <w:tcPr>
                            <w:tcW w:w="3827" w:type="dxa"/>
                            <w:gridSpan w:val="3"/>
                            <w:tcBorders>
                              <w:bottom w:val="single" w:sz="4" w:space="0" w:color="auto"/>
                            </w:tcBorders>
                            <w:vAlign w:val="center"/>
                          </w:tcPr>
                          <w:p w14:paraId="0E290961"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(47)</w:t>
                            </w:r>
                          </w:p>
                        </w:tc>
                        <w:tc>
                          <w:tcPr>
                            <w:tcW w:w="3828" w:type="dxa"/>
                            <w:gridSpan w:val="3"/>
                            <w:tcBorders>
                              <w:bottom w:val="single" w:sz="4" w:space="0" w:color="auto"/>
                              <w:right w:val="single" w:sz="4" w:space="0" w:color="auto"/>
                            </w:tcBorders>
                            <w:vAlign w:val="center"/>
                          </w:tcPr>
                          <w:p w14:paraId="575990BC"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(37)</w:t>
                            </w:r>
                          </w:p>
                        </w:tc>
                      </w:tr>
                      <w:tr w:rsidR="00AE6685" w:rsidRPr="00CA06BA" w14:paraId="4B5EFCC4" w14:textId="77777777" w:rsidTr="00AE6685">
                        <w:trPr>
                          <w:trHeight w:val="260"/>
                          <w:jc w:val="center"/>
                        </w:trPr>
                        <w:tc>
                          <w:tcPr>
                            <w:tcW w:w="8926" w:type="dxa"/>
                            <w:gridSpan w:val="7"/>
                            <w:tcBorders>
                              <w:left w:val="single" w:sz="4" w:space="0" w:color="auto"/>
                              <w:bottom w:val="single" w:sz="4" w:space="0" w:color="auto"/>
                              <w:right w:val="single" w:sz="4" w:space="0" w:color="auto"/>
                            </w:tcBorders>
                            <w:shd w:val="clear" w:color="auto" w:fill="auto"/>
                            <w:noWrap/>
                            <w:vAlign w:val="center"/>
                          </w:tcPr>
                          <w:p w14:paraId="388E6FA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AE6685" w:rsidRPr="00CA06BA" w14:paraId="7BC95AF3"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613B88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827" w:type="dxa"/>
                            <w:gridSpan w:val="3"/>
                            <w:tcBorders>
                              <w:top w:val="single" w:sz="4" w:space="0" w:color="auto"/>
                              <w:left w:val="single" w:sz="4" w:space="0" w:color="auto"/>
                              <w:bottom w:val="nil"/>
                              <w:right w:val="single" w:sz="4" w:space="0" w:color="auto"/>
                            </w:tcBorders>
                            <w:vAlign w:val="center"/>
                          </w:tcPr>
                          <w:p w14:paraId="0D9AFE4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(47)</w:t>
                            </w:r>
                          </w:p>
                        </w:tc>
                        <w:tc>
                          <w:tcPr>
                            <w:tcW w:w="3828" w:type="dxa"/>
                            <w:gridSpan w:val="3"/>
                            <w:tcBorders>
                              <w:top w:val="single" w:sz="4" w:space="0" w:color="auto"/>
                              <w:left w:val="single" w:sz="4" w:space="0" w:color="auto"/>
                              <w:bottom w:val="nil"/>
                              <w:right w:val="single" w:sz="4" w:space="0" w:color="auto"/>
                            </w:tcBorders>
                            <w:vAlign w:val="center"/>
                          </w:tcPr>
                          <w:p w14:paraId="0E194DC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AE6685" w:rsidRPr="00CA06BA" w14:paraId="14A6CE06"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6B31B0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827" w:type="dxa"/>
                            <w:gridSpan w:val="3"/>
                            <w:tcBorders>
                              <w:top w:val="nil"/>
                              <w:left w:val="single" w:sz="4" w:space="0" w:color="auto"/>
                              <w:bottom w:val="nil"/>
                              <w:right w:val="single" w:sz="4" w:space="0" w:color="auto"/>
                            </w:tcBorders>
                            <w:vAlign w:val="center"/>
                          </w:tcPr>
                          <w:p w14:paraId="5021CED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3C07DC9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AE6685" w:rsidRPr="00CA06BA" w14:paraId="0327E5DE"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E3A79F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827" w:type="dxa"/>
                            <w:gridSpan w:val="3"/>
                            <w:tcBorders>
                              <w:top w:val="nil"/>
                              <w:left w:val="single" w:sz="4" w:space="0" w:color="auto"/>
                              <w:bottom w:val="nil"/>
                              <w:right w:val="single" w:sz="4" w:space="0" w:color="auto"/>
                            </w:tcBorders>
                            <w:vAlign w:val="center"/>
                          </w:tcPr>
                          <w:p w14:paraId="0466FFD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7E7254B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9AE7E4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CAA27E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827" w:type="dxa"/>
                            <w:gridSpan w:val="3"/>
                            <w:tcBorders>
                              <w:top w:val="nil"/>
                              <w:left w:val="single" w:sz="4" w:space="0" w:color="auto"/>
                              <w:bottom w:val="nil"/>
                              <w:right w:val="single" w:sz="4" w:space="0" w:color="auto"/>
                            </w:tcBorders>
                            <w:vAlign w:val="center"/>
                          </w:tcPr>
                          <w:p w14:paraId="16CA845F"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172 ± 26</w:t>
                            </w:r>
                          </w:p>
                        </w:tc>
                        <w:tc>
                          <w:tcPr>
                            <w:tcW w:w="3828" w:type="dxa"/>
                            <w:gridSpan w:val="3"/>
                            <w:tcBorders>
                              <w:top w:val="nil"/>
                              <w:left w:val="single" w:sz="4" w:space="0" w:color="auto"/>
                              <w:bottom w:val="nil"/>
                              <w:right w:val="single" w:sz="4" w:space="0" w:color="auto"/>
                            </w:tcBorders>
                            <w:vAlign w:val="center"/>
                          </w:tcPr>
                          <w:p w14:paraId="7244EFC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B8A2ABD"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62F486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827" w:type="dxa"/>
                            <w:gridSpan w:val="3"/>
                            <w:tcBorders>
                              <w:top w:val="nil"/>
                              <w:left w:val="single" w:sz="4" w:space="0" w:color="auto"/>
                              <w:bottom w:val="single" w:sz="4" w:space="0" w:color="auto"/>
                              <w:right w:val="single" w:sz="4" w:space="0" w:color="auto"/>
                            </w:tcBorders>
                            <w:vAlign w:val="center"/>
                          </w:tcPr>
                          <w:p w14:paraId="2EFA673F"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337 ± 73</w:t>
                            </w:r>
                          </w:p>
                        </w:tc>
                        <w:tc>
                          <w:tcPr>
                            <w:tcW w:w="3828" w:type="dxa"/>
                            <w:gridSpan w:val="3"/>
                            <w:tcBorders>
                              <w:top w:val="nil"/>
                              <w:left w:val="single" w:sz="4" w:space="0" w:color="auto"/>
                              <w:bottom w:val="single" w:sz="4" w:space="0" w:color="auto"/>
                              <w:right w:val="single" w:sz="4" w:space="0" w:color="auto"/>
                            </w:tcBorders>
                            <w:vAlign w:val="center"/>
                          </w:tcPr>
                          <w:p w14:paraId="5757BA12"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07543FE" w14:textId="77777777" w:rsidTr="00AE6685">
                        <w:trPr>
                          <w:trHeight w:val="210"/>
                          <w:jc w:val="center"/>
                        </w:trPr>
                        <w:tc>
                          <w:tcPr>
                            <w:tcW w:w="8926" w:type="dxa"/>
                            <w:gridSpan w:val="7"/>
                            <w:tcBorders>
                              <w:top w:val="nil"/>
                              <w:left w:val="single" w:sz="4" w:space="0" w:color="auto"/>
                              <w:bottom w:val="single" w:sz="4" w:space="0" w:color="auto"/>
                              <w:right w:val="single" w:sz="4" w:space="0" w:color="auto"/>
                            </w:tcBorders>
                            <w:shd w:val="clear" w:color="auto" w:fill="auto"/>
                            <w:noWrap/>
                            <w:vAlign w:val="center"/>
                          </w:tcPr>
                          <w:p w14:paraId="5E968B92"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AE6685" w:rsidRPr="00CA06BA" w14:paraId="2E68D20B" w14:textId="77777777" w:rsidTr="00AE6685">
                        <w:trPr>
                          <w:trHeight w:val="210"/>
                          <w:jc w:val="center"/>
                        </w:trPr>
                        <w:tc>
                          <w:tcPr>
                            <w:tcW w:w="1271" w:type="dxa"/>
                            <w:tcBorders>
                              <w:left w:val="single" w:sz="4" w:space="0" w:color="auto"/>
                              <w:bottom w:val="nil"/>
                            </w:tcBorders>
                            <w:shd w:val="clear" w:color="auto" w:fill="auto"/>
                            <w:noWrap/>
                            <w:vAlign w:val="center"/>
                          </w:tcPr>
                          <w:p w14:paraId="3DBE4CF4" w14:textId="77777777" w:rsidR="00AE6685" w:rsidRPr="00CA06BA" w:rsidRDefault="00AE6685" w:rsidP="007E6976">
                            <w:pPr>
                              <w:spacing w:after="0" w:line="240" w:lineRule="auto"/>
                              <w:jc w:val="left"/>
                              <w:rPr>
                                <w:rFonts w:eastAsia="Times New Roman" w:cstheme="minorHAnsi"/>
                                <w:b/>
                                <w:bCs/>
                                <w:sz w:val="18"/>
                                <w:szCs w:val="18"/>
                                <w:lang w:eastAsia="en-GB"/>
                              </w:rPr>
                            </w:pPr>
                          </w:p>
                        </w:tc>
                        <w:tc>
                          <w:tcPr>
                            <w:tcW w:w="1276" w:type="dxa"/>
                            <w:tcBorders>
                              <w:bottom w:val="dotted" w:sz="4" w:space="0" w:color="auto"/>
                              <w:right w:val="dotted" w:sz="4" w:space="0" w:color="auto"/>
                            </w:tcBorders>
                            <w:vAlign w:val="center"/>
                          </w:tcPr>
                          <w:p w14:paraId="489AF2C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7B60705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tcBorders>
                            <w:shd w:val="clear" w:color="auto" w:fill="auto"/>
                            <w:noWrap/>
                            <w:vAlign w:val="center"/>
                          </w:tcPr>
                          <w:p w14:paraId="3DC3A93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163F0ED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0C2893D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right w:val="single" w:sz="4" w:space="0" w:color="auto"/>
                            </w:tcBorders>
                            <w:vAlign w:val="center"/>
                          </w:tcPr>
                          <w:p w14:paraId="0BBB604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AE6685" w:rsidRPr="00CA06BA" w14:paraId="649505F3"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64EB276"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76" w:type="dxa"/>
                            <w:tcBorders>
                              <w:top w:val="nil"/>
                              <w:left w:val="single" w:sz="4" w:space="0" w:color="auto"/>
                              <w:bottom w:val="nil"/>
                              <w:right w:val="dotted" w:sz="4" w:space="0" w:color="auto"/>
                            </w:tcBorders>
                            <w:vAlign w:val="center"/>
                          </w:tcPr>
                          <w:p w14:paraId="142110C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509 ± 74</w:t>
                            </w:r>
                          </w:p>
                        </w:tc>
                        <w:tc>
                          <w:tcPr>
                            <w:tcW w:w="1276" w:type="dxa"/>
                            <w:tcBorders>
                              <w:top w:val="nil"/>
                              <w:left w:val="dotted" w:sz="4" w:space="0" w:color="auto"/>
                              <w:bottom w:val="nil"/>
                              <w:right w:val="dotted" w:sz="4" w:space="0" w:color="auto"/>
                            </w:tcBorders>
                            <w:vAlign w:val="center"/>
                          </w:tcPr>
                          <w:p w14:paraId="538CF602"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570 ± 61</w:t>
                            </w:r>
                          </w:p>
                        </w:tc>
                        <w:tc>
                          <w:tcPr>
                            <w:tcW w:w="1275" w:type="dxa"/>
                            <w:tcBorders>
                              <w:top w:val="nil"/>
                              <w:left w:val="dotted" w:sz="4" w:space="0" w:color="auto"/>
                              <w:bottom w:val="nil"/>
                              <w:right w:val="single" w:sz="4" w:space="0" w:color="auto"/>
                            </w:tcBorders>
                            <w:shd w:val="clear" w:color="auto" w:fill="auto"/>
                            <w:noWrap/>
                            <w:vAlign w:val="center"/>
                          </w:tcPr>
                          <w:p w14:paraId="61C69D8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310 ± 50</w:t>
                            </w:r>
                          </w:p>
                        </w:tc>
                        <w:tc>
                          <w:tcPr>
                            <w:tcW w:w="1276" w:type="dxa"/>
                            <w:tcBorders>
                              <w:top w:val="nil"/>
                              <w:left w:val="single" w:sz="4" w:space="0" w:color="auto"/>
                              <w:bottom w:val="nil"/>
                              <w:right w:val="dotted" w:sz="4" w:space="0" w:color="auto"/>
                            </w:tcBorders>
                            <w:vAlign w:val="center"/>
                          </w:tcPr>
                          <w:p w14:paraId="1B95B549" w14:textId="77777777" w:rsidR="00AE6685" w:rsidRPr="00CA06BA" w:rsidRDefault="00AE6685" w:rsidP="007E6976">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59586D50" w14:textId="77777777" w:rsidR="00AE6685" w:rsidRPr="00CA06BA" w:rsidRDefault="00AE6685" w:rsidP="007E6976">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0666DF4" w14:textId="77777777" w:rsidR="00AE6685" w:rsidRPr="00CA06BA" w:rsidRDefault="00AE6685" w:rsidP="007E6976">
                            <w:pPr>
                              <w:spacing w:after="0" w:line="240" w:lineRule="auto"/>
                              <w:jc w:val="center"/>
                              <w:rPr>
                                <w:rFonts w:eastAsia="Times New Roman" w:cstheme="minorHAnsi"/>
                                <w:color w:val="808080" w:themeColor="background1" w:themeShade="80"/>
                                <w:sz w:val="18"/>
                                <w:szCs w:val="18"/>
                                <w:lang w:eastAsia="en-GB"/>
                              </w:rPr>
                            </w:pPr>
                            <w:r w:rsidRPr="00CA06BA">
                              <w:rPr>
                                <w:rFonts w:eastAsia="Times New Roman" w:cstheme="minorHAnsi"/>
                                <w:sz w:val="18"/>
                                <w:szCs w:val="18"/>
                                <w:lang w:eastAsia="en-GB"/>
                              </w:rPr>
                              <w:t>&lt;LOQ (123)</w:t>
                            </w:r>
                          </w:p>
                        </w:tc>
                      </w:tr>
                      <w:tr w:rsidR="00AE6685" w:rsidRPr="00CA06BA" w14:paraId="296E5C1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4123316"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76" w:type="dxa"/>
                            <w:tcBorders>
                              <w:top w:val="nil"/>
                              <w:left w:val="single" w:sz="4" w:space="0" w:color="auto"/>
                              <w:bottom w:val="nil"/>
                              <w:right w:val="dotted" w:sz="4" w:space="0" w:color="auto"/>
                            </w:tcBorders>
                            <w:vAlign w:val="center"/>
                          </w:tcPr>
                          <w:p w14:paraId="093EBDD8"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587 ± 5</w:t>
                            </w:r>
                          </w:p>
                        </w:tc>
                        <w:tc>
                          <w:tcPr>
                            <w:tcW w:w="1276" w:type="dxa"/>
                            <w:tcBorders>
                              <w:top w:val="nil"/>
                              <w:left w:val="dotted" w:sz="4" w:space="0" w:color="auto"/>
                              <w:bottom w:val="nil"/>
                              <w:right w:val="dotted" w:sz="4" w:space="0" w:color="auto"/>
                            </w:tcBorders>
                            <w:vAlign w:val="center"/>
                          </w:tcPr>
                          <w:p w14:paraId="4705BBB2"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571 ± 26</w:t>
                            </w:r>
                          </w:p>
                        </w:tc>
                        <w:tc>
                          <w:tcPr>
                            <w:tcW w:w="1275" w:type="dxa"/>
                            <w:tcBorders>
                              <w:top w:val="nil"/>
                              <w:left w:val="dotted" w:sz="4" w:space="0" w:color="auto"/>
                              <w:bottom w:val="nil"/>
                              <w:right w:val="single" w:sz="4" w:space="0" w:color="auto"/>
                            </w:tcBorders>
                            <w:shd w:val="clear" w:color="auto" w:fill="auto"/>
                            <w:noWrap/>
                            <w:vAlign w:val="center"/>
                          </w:tcPr>
                          <w:p w14:paraId="41FE664B"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345 ± 50</w:t>
                            </w:r>
                          </w:p>
                        </w:tc>
                        <w:tc>
                          <w:tcPr>
                            <w:tcW w:w="1276" w:type="dxa"/>
                            <w:tcBorders>
                              <w:top w:val="nil"/>
                              <w:left w:val="single" w:sz="4" w:space="0" w:color="auto"/>
                              <w:bottom w:val="nil"/>
                              <w:right w:val="dotted" w:sz="4" w:space="0" w:color="auto"/>
                            </w:tcBorders>
                            <w:vAlign w:val="center"/>
                          </w:tcPr>
                          <w:p w14:paraId="57A721C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1C8145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3C1B5F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374F3750"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9D06B6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76" w:type="dxa"/>
                            <w:tcBorders>
                              <w:top w:val="nil"/>
                              <w:left w:val="single" w:sz="4" w:space="0" w:color="auto"/>
                              <w:bottom w:val="nil"/>
                              <w:right w:val="dotted" w:sz="4" w:space="0" w:color="auto"/>
                            </w:tcBorders>
                            <w:vAlign w:val="center"/>
                          </w:tcPr>
                          <w:p w14:paraId="1BB5F27E"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463 ± 60</w:t>
                            </w:r>
                          </w:p>
                        </w:tc>
                        <w:tc>
                          <w:tcPr>
                            <w:tcW w:w="1276" w:type="dxa"/>
                            <w:tcBorders>
                              <w:top w:val="nil"/>
                              <w:left w:val="dotted" w:sz="4" w:space="0" w:color="auto"/>
                              <w:bottom w:val="nil"/>
                              <w:right w:val="dotted" w:sz="4" w:space="0" w:color="auto"/>
                            </w:tcBorders>
                            <w:vAlign w:val="center"/>
                          </w:tcPr>
                          <w:p w14:paraId="2E248099"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575 ± 25</w:t>
                            </w:r>
                          </w:p>
                        </w:tc>
                        <w:tc>
                          <w:tcPr>
                            <w:tcW w:w="1275" w:type="dxa"/>
                            <w:tcBorders>
                              <w:top w:val="nil"/>
                              <w:left w:val="dotted" w:sz="4" w:space="0" w:color="auto"/>
                              <w:bottom w:val="nil"/>
                              <w:right w:val="single" w:sz="4" w:space="0" w:color="auto"/>
                            </w:tcBorders>
                            <w:shd w:val="clear" w:color="auto" w:fill="auto"/>
                            <w:noWrap/>
                            <w:vAlign w:val="center"/>
                          </w:tcPr>
                          <w:p w14:paraId="49664998"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356 ± 51</w:t>
                            </w:r>
                          </w:p>
                        </w:tc>
                        <w:tc>
                          <w:tcPr>
                            <w:tcW w:w="1276" w:type="dxa"/>
                            <w:tcBorders>
                              <w:top w:val="nil"/>
                              <w:left w:val="single" w:sz="4" w:space="0" w:color="auto"/>
                              <w:bottom w:val="nil"/>
                              <w:right w:val="dotted" w:sz="4" w:space="0" w:color="auto"/>
                            </w:tcBorders>
                            <w:vAlign w:val="center"/>
                          </w:tcPr>
                          <w:p w14:paraId="7422282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5D6B5B8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AA216B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3629DE03"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509CC34"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76" w:type="dxa"/>
                            <w:tcBorders>
                              <w:top w:val="nil"/>
                              <w:left w:val="single" w:sz="4" w:space="0" w:color="auto"/>
                              <w:bottom w:val="nil"/>
                              <w:right w:val="dotted" w:sz="4" w:space="0" w:color="auto"/>
                            </w:tcBorders>
                            <w:vAlign w:val="center"/>
                          </w:tcPr>
                          <w:p w14:paraId="13EBE66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278 ± 50</w:t>
                            </w:r>
                          </w:p>
                        </w:tc>
                        <w:tc>
                          <w:tcPr>
                            <w:tcW w:w="1276" w:type="dxa"/>
                            <w:tcBorders>
                              <w:top w:val="nil"/>
                              <w:left w:val="dotted" w:sz="4" w:space="0" w:color="auto"/>
                              <w:bottom w:val="nil"/>
                              <w:right w:val="dotted" w:sz="4" w:space="0" w:color="auto"/>
                            </w:tcBorders>
                            <w:vAlign w:val="center"/>
                          </w:tcPr>
                          <w:p w14:paraId="5BF376B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356 ± 28</w:t>
                            </w:r>
                          </w:p>
                        </w:tc>
                        <w:tc>
                          <w:tcPr>
                            <w:tcW w:w="1275" w:type="dxa"/>
                            <w:tcBorders>
                              <w:top w:val="nil"/>
                              <w:left w:val="dotted" w:sz="4" w:space="0" w:color="auto"/>
                              <w:bottom w:val="nil"/>
                              <w:right w:val="single" w:sz="4" w:space="0" w:color="auto"/>
                            </w:tcBorders>
                            <w:shd w:val="clear" w:color="auto" w:fill="auto"/>
                            <w:noWrap/>
                            <w:vAlign w:val="center"/>
                          </w:tcPr>
                          <w:p w14:paraId="261DBD72"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385 ± 32</w:t>
                            </w:r>
                          </w:p>
                        </w:tc>
                        <w:tc>
                          <w:tcPr>
                            <w:tcW w:w="1276" w:type="dxa"/>
                            <w:tcBorders>
                              <w:top w:val="nil"/>
                              <w:left w:val="single" w:sz="4" w:space="0" w:color="auto"/>
                              <w:bottom w:val="nil"/>
                              <w:right w:val="dotted" w:sz="4" w:space="0" w:color="auto"/>
                            </w:tcBorders>
                            <w:vAlign w:val="center"/>
                          </w:tcPr>
                          <w:p w14:paraId="5DF9810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7D7AF6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86FDACE"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5A2D86C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F36F65F"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76" w:type="dxa"/>
                            <w:tcBorders>
                              <w:top w:val="nil"/>
                              <w:left w:val="single" w:sz="4" w:space="0" w:color="auto"/>
                              <w:bottom w:val="nil"/>
                              <w:right w:val="dotted" w:sz="4" w:space="0" w:color="auto"/>
                            </w:tcBorders>
                            <w:vAlign w:val="center"/>
                          </w:tcPr>
                          <w:p w14:paraId="7A96A02E"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302 ± 42</w:t>
                            </w:r>
                          </w:p>
                        </w:tc>
                        <w:tc>
                          <w:tcPr>
                            <w:tcW w:w="1276" w:type="dxa"/>
                            <w:tcBorders>
                              <w:top w:val="nil"/>
                              <w:left w:val="dotted" w:sz="4" w:space="0" w:color="auto"/>
                              <w:bottom w:val="nil"/>
                              <w:right w:val="dotted" w:sz="4" w:space="0" w:color="auto"/>
                            </w:tcBorders>
                            <w:vAlign w:val="center"/>
                          </w:tcPr>
                          <w:p w14:paraId="7F8C06B5"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317 ± 48</w:t>
                            </w:r>
                          </w:p>
                        </w:tc>
                        <w:tc>
                          <w:tcPr>
                            <w:tcW w:w="1275" w:type="dxa"/>
                            <w:tcBorders>
                              <w:top w:val="nil"/>
                              <w:left w:val="dotted" w:sz="4" w:space="0" w:color="auto"/>
                              <w:bottom w:val="nil"/>
                              <w:right w:val="single" w:sz="4" w:space="0" w:color="auto"/>
                            </w:tcBorders>
                            <w:shd w:val="clear" w:color="auto" w:fill="auto"/>
                            <w:noWrap/>
                            <w:vAlign w:val="center"/>
                          </w:tcPr>
                          <w:p w14:paraId="39EA53A7"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257 ± 31</w:t>
                            </w:r>
                          </w:p>
                        </w:tc>
                        <w:tc>
                          <w:tcPr>
                            <w:tcW w:w="1276" w:type="dxa"/>
                            <w:tcBorders>
                              <w:top w:val="nil"/>
                              <w:left w:val="single" w:sz="4" w:space="0" w:color="auto"/>
                              <w:bottom w:val="nil"/>
                              <w:right w:val="dotted" w:sz="4" w:space="0" w:color="auto"/>
                            </w:tcBorders>
                            <w:vAlign w:val="center"/>
                          </w:tcPr>
                          <w:p w14:paraId="6D97F7E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7A0EF2C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A8562D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009275DD"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F9874BC"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76" w:type="dxa"/>
                            <w:tcBorders>
                              <w:top w:val="nil"/>
                              <w:left w:val="single" w:sz="4" w:space="0" w:color="auto"/>
                              <w:bottom w:val="nil"/>
                              <w:right w:val="dotted" w:sz="4" w:space="0" w:color="auto"/>
                            </w:tcBorders>
                            <w:vAlign w:val="center"/>
                          </w:tcPr>
                          <w:p w14:paraId="36C30E1D"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541 ± 85</w:t>
                            </w:r>
                          </w:p>
                        </w:tc>
                        <w:tc>
                          <w:tcPr>
                            <w:tcW w:w="1276" w:type="dxa"/>
                            <w:tcBorders>
                              <w:top w:val="nil"/>
                              <w:left w:val="dotted" w:sz="4" w:space="0" w:color="auto"/>
                              <w:bottom w:val="nil"/>
                              <w:right w:val="dotted" w:sz="4" w:space="0" w:color="auto"/>
                            </w:tcBorders>
                            <w:vAlign w:val="center"/>
                          </w:tcPr>
                          <w:p w14:paraId="740142C0"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365 ± 68</w:t>
                            </w:r>
                          </w:p>
                        </w:tc>
                        <w:tc>
                          <w:tcPr>
                            <w:tcW w:w="1275" w:type="dxa"/>
                            <w:tcBorders>
                              <w:top w:val="nil"/>
                              <w:left w:val="dotted" w:sz="4" w:space="0" w:color="auto"/>
                              <w:bottom w:val="nil"/>
                              <w:right w:val="single" w:sz="4" w:space="0" w:color="auto"/>
                            </w:tcBorders>
                            <w:shd w:val="clear" w:color="auto" w:fill="auto"/>
                            <w:noWrap/>
                            <w:vAlign w:val="center"/>
                          </w:tcPr>
                          <w:p w14:paraId="6F6AC63E"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224 ± 30</w:t>
                            </w:r>
                          </w:p>
                        </w:tc>
                        <w:tc>
                          <w:tcPr>
                            <w:tcW w:w="1276" w:type="dxa"/>
                            <w:tcBorders>
                              <w:top w:val="nil"/>
                              <w:left w:val="single" w:sz="4" w:space="0" w:color="auto"/>
                              <w:bottom w:val="nil"/>
                              <w:right w:val="dotted" w:sz="4" w:space="0" w:color="auto"/>
                            </w:tcBorders>
                            <w:vAlign w:val="center"/>
                          </w:tcPr>
                          <w:p w14:paraId="6E443A86"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A86063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12A9363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0D4EF5D"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DC05F81"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76" w:type="dxa"/>
                            <w:tcBorders>
                              <w:top w:val="nil"/>
                              <w:left w:val="single" w:sz="4" w:space="0" w:color="auto"/>
                              <w:bottom w:val="nil"/>
                              <w:right w:val="dotted" w:sz="4" w:space="0" w:color="auto"/>
                            </w:tcBorders>
                            <w:vAlign w:val="center"/>
                          </w:tcPr>
                          <w:p w14:paraId="281C7E87"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500 ± 74</w:t>
                            </w:r>
                          </w:p>
                        </w:tc>
                        <w:tc>
                          <w:tcPr>
                            <w:tcW w:w="1276" w:type="dxa"/>
                            <w:tcBorders>
                              <w:top w:val="nil"/>
                              <w:left w:val="dotted" w:sz="4" w:space="0" w:color="auto"/>
                              <w:bottom w:val="nil"/>
                              <w:right w:val="dotted" w:sz="4" w:space="0" w:color="auto"/>
                            </w:tcBorders>
                            <w:vAlign w:val="center"/>
                          </w:tcPr>
                          <w:p w14:paraId="682EDBE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535 ± 32</w:t>
                            </w:r>
                          </w:p>
                        </w:tc>
                        <w:tc>
                          <w:tcPr>
                            <w:tcW w:w="1275" w:type="dxa"/>
                            <w:tcBorders>
                              <w:top w:val="nil"/>
                              <w:left w:val="dotted" w:sz="4" w:space="0" w:color="auto"/>
                              <w:bottom w:val="nil"/>
                              <w:right w:val="single" w:sz="4" w:space="0" w:color="auto"/>
                            </w:tcBorders>
                            <w:shd w:val="clear" w:color="auto" w:fill="auto"/>
                            <w:noWrap/>
                            <w:vAlign w:val="center"/>
                          </w:tcPr>
                          <w:p w14:paraId="68B6B006"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294 ± 43</w:t>
                            </w:r>
                          </w:p>
                        </w:tc>
                        <w:tc>
                          <w:tcPr>
                            <w:tcW w:w="1276" w:type="dxa"/>
                            <w:tcBorders>
                              <w:top w:val="nil"/>
                              <w:left w:val="single" w:sz="4" w:space="0" w:color="auto"/>
                              <w:bottom w:val="nil"/>
                              <w:right w:val="dotted" w:sz="4" w:space="0" w:color="auto"/>
                            </w:tcBorders>
                            <w:vAlign w:val="center"/>
                          </w:tcPr>
                          <w:p w14:paraId="438BD7CE"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66E2DCD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83E15BE"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603F8F0E"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3EFBEB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76" w:type="dxa"/>
                            <w:tcBorders>
                              <w:top w:val="nil"/>
                              <w:left w:val="single" w:sz="4" w:space="0" w:color="auto"/>
                              <w:bottom w:val="nil"/>
                              <w:right w:val="dotted" w:sz="4" w:space="0" w:color="auto"/>
                            </w:tcBorders>
                            <w:vAlign w:val="center"/>
                          </w:tcPr>
                          <w:p w14:paraId="0F745D1B"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481 ± 51</w:t>
                            </w:r>
                          </w:p>
                        </w:tc>
                        <w:tc>
                          <w:tcPr>
                            <w:tcW w:w="1276" w:type="dxa"/>
                            <w:tcBorders>
                              <w:top w:val="nil"/>
                              <w:left w:val="dotted" w:sz="4" w:space="0" w:color="auto"/>
                              <w:bottom w:val="nil"/>
                              <w:right w:val="dotted" w:sz="4" w:space="0" w:color="auto"/>
                            </w:tcBorders>
                            <w:vAlign w:val="center"/>
                          </w:tcPr>
                          <w:p w14:paraId="7E249A7D"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440 ± 101</w:t>
                            </w:r>
                          </w:p>
                        </w:tc>
                        <w:tc>
                          <w:tcPr>
                            <w:tcW w:w="1275" w:type="dxa"/>
                            <w:tcBorders>
                              <w:top w:val="nil"/>
                              <w:left w:val="dotted" w:sz="4" w:space="0" w:color="auto"/>
                              <w:bottom w:val="nil"/>
                              <w:right w:val="single" w:sz="4" w:space="0" w:color="auto"/>
                            </w:tcBorders>
                            <w:shd w:val="clear" w:color="auto" w:fill="auto"/>
                            <w:noWrap/>
                            <w:vAlign w:val="center"/>
                          </w:tcPr>
                          <w:p w14:paraId="5D47AAC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367 ± 46</w:t>
                            </w:r>
                          </w:p>
                        </w:tc>
                        <w:tc>
                          <w:tcPr>
                            <w:tcW w:w="1276" w:type="dxa"/>
                            <w:tcBorders>
                              <w:top w:val="nil"/>
                              <w:left w:val="single" w:sz="4" w:space="0" w:color="auto"/>
                              <w:bottom w:val="nil"/>
                              <w:right w:val="dotted" w:sz="4" w:space="0" w:color="auto"/>
                            </w:tcBorders>
                            <w:vAlign w:val="center"/>
                          </w:tcPr>
                          <w:p w14:paraId="216EF6B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129 ± 15</w:t>
                            </w:r>
                          </w:p>
                        </w:tc>
                        <w:tc>
                          <w:tcPr>
                            <w:tcW w:w="1276" w:type="dxa"/>
                            <w:tcBorders>
                              <w:top w:val="nil"/>
                              <w:left w:val="dotted" w:sz="4" w:space="0" w:color="auto"/>
                              <w:bottom w:val="nil"/>
                              <w:right w:val="dotted" w:sz="4" w:space="0" w:color="auto"/>
                            </w:tcBorders>
                            <w:vAlign w:val="center"/>
                          </w:tcPr>
                          <w:p w14:paraId="38FAEE2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0D8FC9D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D0A07FE"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15FE44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76" w:type="dxa"/>
                            <w:tcBorders>
                              <w:top w:val="nil"/>
                              <w:left w:val="single" w:sz="4" w:space="0" w:color="auto"/>
                              <w:bottom w:val="nil"/>
                              <w:right w:val="dotted" w:sz="4" w:space="0" w:color="auto"/>
                            </w:tcBorders>
                            <w:vAlign w:val="center"/>
                          </w:tcPr>
                          <w:p w14:paraId="56C5499D"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443 ± 69</w:t>
                            </w:r>
                          </w:p>
                        </w:tc>
                        <w:tc>
                          <w:tcPr>
                            <w:tcW w:w="1276" w:type="dxa"/>
                            <w:tcBorders>
                              <w:top w:val="nil"/>
                              <w:left w:val="dotted" w:sz="4" w:space="0" w:color="auto"/>
                              <w:bottom w:val="nil"/>
                              <w:right w:val="dotted" w:sz="4" w:space="0" w:color="auto"/>
                            </w:tcBorders>
                            <w:vAlign w:val="center"/>
                          </w:tcPr>
                          <w:p w14:paraId="69A5F35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434 ± 42</w:t>
                            </w:r>
                          </w:p>
                        </w:tc>
                        <w:tc>
                          <w:tcPr>
                            <w:tcW w:w="1275" w:type="dxa"/>
                            <w:tcBorders>
                              <w:top w:val="nil"/>
                              <w:left w:val="dotted" w:sz="4" w:space="0" w:color="auto"/>
                              <w:bottom w:val="nil"/>
                              <w:right w:val="single" w:sz="4" w:space="0" w:color="auto"/>
                            </w:tcBorders>
                            <w:shd w:val="clear" w:color="auto" w:fill="auto"/>
                            <w:noWrap/>
                            <w:vAlign w:val="center"/>
                          </w:tcPr>
                          <w:p w14:paraId="1E76083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294 ± 47</w:t>
                            </w:r>
                          </w:p>
                        </w:tc>
                        <w:tc>
                          <w:tcPr>
                            <w:tcW w:w="1276" w:type="dxa"/>
                            <w:tcBorders>
                              <w:top w:val="nil"/>
                              <w:left w:val="single" w:sz="4" w:space="0" w:color="auto"/>
                              <w:bottom w:val="nil"/>
                              <w:right w:val="dotted" w:sz="4" w:space="0" w:color="auto"/>
                            </w:tcBorders>
                            <w:vAlign w:val="center"/>
                          </w:tcPr>
                          <w:p w14:paraId="3126AA48"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137 ± 19</w:t>
                            </w:r>
                          </w:p>
                        </w:tc>
                        <w:tc>
                          <w:tcPr>
                            <w:tcW w:w="1276" w:type="dxa"/>
                            <w:tcBorders>
                              <w:top w:val="nil"/>
                              <w:left w:val="dotted" w:sz="4" w:space="0" w:color="auto"/>
                              <w:bottom w:val="nil"/>
                              <w:right w:val="dotted" w:sz="4" w:space="0" w:color="auto"/>
                            </w:tcBorders>
                            <w:vAlign w:val="center"/>
                          </w:tcPr>
                          <w:p w14:paraId="335F66BF"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127 ± 16</w:t>
                            </w:r>
                          </w:p>
                        </w:tc>
                        <w:tc>
                          <w:tcPr>
                            <w:tcW w:w="1276" w:type="dxa"/>
                            <w:tcBorders>
                              <w:top w:val="nil"/>
                              <w:left w:val="dotted" w:sz="4" w:space="0" w:color="auto"/>
                              <w:bottom w:val="nil"/>
                              <w:right w:val="single" w:sz="4" w:space="0" w:color="auto"/>
                            </w:tcBorders>
                            <w:vAlign w:val="center"/>
                          </w:tcPr>
                          <w:p w14:paraId="6DF5780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2323149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4E193B0"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76" w:type="dxa"/>
                            <w:tcBorders>
                              <w:top w:val="nil"/>
                              <w:left w:val="single" w:sz="4" w:space="0" w:color="auto"/>
                              <w:bottom w:val="nil"/>
                              <w:right w:val="dotted" w:sz="4" w:space="0" w:color="auto"/>
                            </w:tcBorders>
                            <w:vAlign w:val="center"/>
                          </w:tcPr>
                          <w:p w14:paraId="5CEB768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465 ± 76</w:t>
                            </w:r>
                          </w:p>
                        </w:tc>
                        <w:tc>
                          <w:tcPr>
                            <w:tcW w:w="1276" w:type="dxa"/>
                            <w:tcBorders>
                              <w:top w:val="nil"/>
                              <w:left w:val="dotted" w:sz="4" w:space="0" w:color="auto"/>
                              <w:bottom w:val="nil"/>
                              <w:right w:val="dotted" w:sz="4" w:space="0" w:color="auto"/>
                            </w:tcBorders>
                            <w:vAlign w:val="center"/>
                          </w:tcPr>
                          <w:p w14:paraId="502E8CE7"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447 ± 53</w:t>
                            </w:r>
                          </w:p>
                        </w:tc>
                        <w:tc>
                          <w:tcPr>
                            <w:tcW w:w="1275" w:type="dxa"/>
                            <w:tcBorders>
                              <w:top w:val="nil"/>
                              <w:left w:val="dotted" w:sz="4" w:space="0" w:color="auto"/>
                              <w:bottom w:val="nil"/>
                              <w:right w:val="single" w:sz="4" w:space="0" w:color="auto"/>
                            </w:tcBorders>
                            <w:shd w:val="clear" w:color="auto" w:fill="auto"/>
                            <w:noWrap/>
                            <w:vAlign w:val="center"/>
                          </w:tcPr>
                          <w:p w14:paraId="24E069CA"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228 ± 28</w:t>
                            </w:r>
                          </w:p>
                        </w:tc>
                        <w:tc>
                          <w:tcPr>
                            <w:tcW w:w="1276" w:type="dxa"/>
                            <w:tcBorders>
                              <w:top w:val="nil"/>
                              <w:left w:val="single" w:sz="4" w:space="0" w:color="auto"/>
                              <w:bottom w:val="nil"/>
                              <w:right w:val="dotted" w:sz="4" w:space="0" w:color="auto"/>
                            </w:tcBorders>
                            <w:vAlign w:val="center"/>
                          </w:tcPr>
                          <w:p w14:paraId="5047252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155 ± 25</w:t>
                            </w:r>
                          </w:p>
                        </w:tc>
                        <w:tc>
                          <w:tcPr>
                            <w:tcW w:w="1276" w:type="dxa"/>
                            <w:tcBorders>
                              <w:top w:val="nil"/>
                              <w:left w:val="dotted" w:sz="4" w:space="0" w:color="auto"/>
                              <w:bottom w:val="nil"/>
                              <w:right w:val="dotted" w:sz="4" w:space="0" w:color="auto"/>
                            </w:tcBorders>
                            <w:vAlign w:val="center"/>
                          </w:tcPr>
                          <w:p w14:paraId="5468260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19</w:t>
                            </w:r>
                          </w:p>
                        </w:tc>
                        <w:tc>
                          <w:tcPr>
                            <w:tcW w:w="1276" w:type="dxa"/>
                            <w:tcBorders>
                              <w:top w:val="nil"/>
                              <w:left w:val="dotted" w:sz="4" w:space="0" w:color="auto"/>
                              <w:bottom w:val="nil"/>
                              <w:right w:val="single" w:sz="4" w:space="0" w:color="auto"/>
                            </w:tcBorders>
                            <w:vAlign w:val="center"/>
                          </w:tcPr>
                          <w:p w14:paraId="3A888A0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3D64A70"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3D8CE1A"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76" w:type="dxa"/>
                            <w:tcBorders>
                              <w:top w:val="nil"/>
                              <w:left w:val="single" w:sz="4" w:space="0" w:color="auto"/>
                              <w:bottom w:val="nil"/>
                              <w:right w:val="dotted" w:sz="4" w:space="0" w:color="auto"/>
                            </w:tcBorders>
                            <w:vAlign w:val="center"/>
                          </w:tcPr>
                          <w:p w14:paraId="7F678399"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486 ± 62</w:t>
                            </w:r>
                          </w:p>
                        </w:tc>
                        <w:tc>
                          <w:tcPr>
                            <w:tcW w:w="1276" w:type="dxa"/>
                            <w:tcBorders>
                              <w:top w:val="nil"/>
                              <w:left w:val="dotted" w:sz="4" w:space="0" w:color="auto"/>
                              <w:bottom w:val="nil"/>
                              <w:right w:val="dotted" w:sz="4" w:space="0" w:color="auto"/>
                            </w:tcBorders>
                            <w:vAlign w:val="center"/>
                          </w:tcPr>
                          <w:p w14:paraId="413081B6"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w:t>
                            </w:r>
                          </w:p>
                        </w:tc>
                        <w:tc>
                          <w:tcPr>
                            <w:tcW w:w="1275" w:type="dxa"/>
                            <w:tcBorders>
                              <w:top w:val="nil"/>
                              <w:left w:val="dotted" w:sz="4" w:space="0" w:color="auto"/>
                              <w:bottom w:val="nil"/>
                              <w:right w:val="single" w:sz="4" w:space="0" w:color="auto"/>
                            </w:tcBorders>
                            <w:shd w:val="clear" w:color="auto" w:fill="auto"/>
                            <w:noWrap/>
                            <w:vAlign w:val="center"/>
                          </w:tcPr>
                          <w:p w14:paraId="7CED0A24"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253 ± 34</w:t>
                            </w:r>
                          </w:p>
                        </w:tc>
                        <w:tc>
                          <w:tcPr>
                            <w:tcW w:w="1276" w:type="dxa"/>
                            <w:tcBorders>
                              <w:top w:val="nil"/>
                              <w:left w:val="single" w:sz="4" w:space="0" w:color="auto"/>
                              <w:bottom w:val="nil"/>
                              <w:right w:val="dotted" w:sz="4" w:space="0" w:color="auto"/>
                            </w:tcBorders>
                            <w:vAlign w:val="center"/>
                          </w:tcPr>
                          <w:p w14:paraId="2CAAFDE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194 ± 21</w:t>
                            </w:r>
                          </w:p>
                        </w:tc>
                        <w:tc>
                          <w:tcPr>
                            <w:tcW w:w="1276" w:type="dxa"/>
                            <w:tcBorders>
                              <w:top w:val="nil"/>
                              <w:left w:val="dotted" w:sz="4" w:space="0" w:color="auto"/>
                              <w:bottom w:val="nil"/>
                              <w:right w:val="dotted" w:sz="4" w:space="0" w:color="auto"/>
                            </w:tcBorders>
                            <w:vAlign w:val="center"/>
                          </w:tcPr>
                          <w:p w14:paraId="36DBD72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17</w:t>
                            </w:r>
                          </w:p>
                        </w:tc>
                        <w:tc>
                          <w:tcPr>
                            <w:tcW w:w="1276" w:type="dxa"/>
                            <w:tcBorders>
                              <w:top w:val="nil"/>
                              <w:left w:val="dotted" w:sz="4" w:space="0" w:color="auto"/>
                              <w:bottom w:val="nil"/>
                              <w:right w:val="single" w:sz="4" w:space="0" w:color="auto"/>
                            </w:tcBorders>
                            <w:vAlign w:val="center"/>
                          </w:tcPr>
                          <w:p w14:paraId="2AD977D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AE6685" w:rsidRPr="00CA06BA" w14:paraId="73F5B904"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EF2AFC2"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76" w:type="dxa"/>
                            <w:tcBorders>
                              <w:top w:val="nil"/>
                              <w:left w:val="single" w:sz="4" w:space="0" w:color="auto"/>
                              <w:bottom w:val="single" w:sz="4" w:space="0" w:color="auto"/>
                              <w:right w:val="dotted" w:sz="4" w:space="0" w:color="auto"/>
                            </w:tcBorders>
                            <w:vAlign w:val="center"/>
                          </w:tcPr>
                          <w:p w14:paraId="3F4D9618"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301 ± 71</w:t>
                            </w:r>
                          </w:p>
                        </w:tc>
                        <w:tc>
                          <w:tcPr>
                            <w:tcW w:w="1276" w:type="dxa"/>
                            <w:tcBorders>
                              <w:top w:val="nil"/>
                              <w:left w:val="dotted" w:sz="4" w:space="0" w:color="auto"/>
                              <w:bottom w:val="single" w:sz="4" w:space="0" w:color="auto"/>
                              <w:right w:val="dotted" w:sz="4" w:space="0" w:color="auto"/>
                            </w:tcBorders>
                            <w:vAlign w:val="center"/>
                          </w:tcPr>
                          <w:p w14:paraId="1E83F0DC"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441 ± 56</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46BBEF1B" w14:textId="77777777" w:rsidR="00AE6685" w:rsidRPr="00CA06BA" w:rsidRDefault="00AE6685" w:rsidP="007E697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color w:val="000000" w:themeColor="text1"/>
                                <w:sz w:val="18"/>
                                <w:szCs w:val="18"/>
                                <w:lang w:eastAsia="en-GB"/>
                              </w:rPr>
                              <w:t>245 ± 37</w:t>
                            </w:r>
                          </w:p>
                        </w:tc>
                        <w:tc>
                          <w:tcPr>
                            <w:tcW w:w="1276" w:type="dxa"/>
                            <w:tcBorders>
                              <w:top w:val="nil"/>
                              <w:left w:val="single" w:sz="4" w:space="0" w:color="auto"/>
                              <w:bottom w:val="single" w:sz="4" w:space="0" w:color="auto"/>
                              <w:right w:val="dotted" w:sz="4" w:space="0" w:color="auto"/>
                            </w:tcBorders>
                            <w:vAlign w:val="center"/>
                          </w:tcPr>
                          <w:p w14:paraId="32D0A7B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215 ± 27</w:t>
                            </w:r>
                          </w:p>
                        </w:tc>
                        <w:tc>
                          <w:tcPr>
                            <w:tcW w:w="1276" w:type="dxa"/>
                            <w:tcBorders>
                              <w:top w:val="nil"/>
                              <w:left w:val="dotted" w:sz="4" w:space="0" w:color="auto"/>
                              <w:bottom w:val="single" w:sz="4" w:space="0" w:color="auto"/>
                              <w:right w:val="dotted" w:sz="4" w:space="0" w:color="auto"/>
                            </w:tcBorders>
                            <w:vAlign w:val="center"/>
                          </w:tcPr>
                          <w:p w14:paraId="09BEE73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165 ± 27</w:t>
                            </w:r>
                          </w:p>
                        </w:tc>
                        <w:tc>
                          <w:tcPr>
                            <w:tcW w:w="1276" w:type="dxa"/>
                            <w:tcBorders>
                              <w:top w:val="nil"/>
                              <w:left w:val="dotted" w:sz="4" w:space="0" w:color="auto"/>
                              <w:bottom w:val="single" w:sz="4" w:space="0" w:color="auto"/>
                              <w:right w:val="single" w:sz="4" w:space="0" w:color="auto"/>
                            </w:tcBorders>
                            <w:vAlign w:val="center"/>
                          </w:tcPr>
                          <w:p w14:paraId="7BB899E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34</w:t>
                            </w:r>
                          </w:p>
                        </w:tc>
                      </w:tr>
                      <w:tr w:rsidR="00AE6685" w:rsidRPr="00CA06BA" w14:paraId="6CC37DA5" w14:textId="77777777" w:rsidTr="00AE6685">
                        <w:trPr>
                          <w:trHeight w:val="210"/>
                          <w:jc w:val="center"/>
                        </w:trPr>
                        <w:tc>
                          <w:tcPr>
                            <w:tcW w:w="8926" w:type="dxa"/>
                            <w:gridSpan w:val="7"/>
                            <w:tcBorders>
                              <w:top w:val="nil"/>
                              <w:left w:val="single" w:sz="4" w:space="0" w:color="auto"/>
                              <w:bottom w:val="single" w:sz="4" w:space="0" w:color="auto"/>
                              <w:right w:val="single" w:sz="4" w:space="0" w:color="auto"/>
                            </w:tcBorders>
                            <w:shd w:val="clear" w:color="auto" w:fill="auto"/>
                            <w:noWrap/>
                            <w:vAlign w:val="center"/>
                          </w:tcPr>
                          <w:p w14:paraId="34C7B6FB"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AE6685" w:rsidRPr="00CA06BA" w14:paraId="193CBB41" w14:textId="77777777" w:rsidTr="00AE6685">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22B80134" w14:textId="77777777" w:rsidR="00AE6685" w:rsidRPr="00CA06BA" w:rsidRDefault="00AE6685" w:rsidP="007E6976">
                            <w:pPr>
                              <w:spacing w:after="0" w:line="240" w:lineRule="auto"/>
                              <w:jc w:val="center"/>
                              <w:rPr>
                                <w:rFonts w:eastAsia="Times New Roman" w:cstheme="minorHAnsi"/>
                                <w:b/>
                                <w:bCs/>
                                <w:sz w:val="18"/>
                                <w:szCs w:val="18"/>
                                <w:lang w:eastAsia="en-GB"/>
                              </w:rPr>
                            </w:pP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0812EEDA"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8" w:type="dxa"/>
                            <w:gridSpan w:val="3"/>
                            <w:tcBorders>
                              <w:top w:val="single" w:sz="4" w:space="0" w:color="auto"/>
                              <w:left w:val="single" w:sz="4" w:space="0" w:color="auto"/>
                              <w:bottom w:val="dotted" w:sz="4" w:space="0" w:color="auto"/>
                              <w:right w:val="single" w:sz="4" w:space="0" w:color="auto"/>
                            </w:tcBorders>
                            <w:vAlign w:val="center"/>
                          </w:tcPr>
                          <w:p w14:paraId="5961D532"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AE6685" w:rsidRPr="00CA06BA" w14:paraId="28CFFCB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9E86928"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827" w:type="dxa"/>
                            <w:gridSpan w:val="3"/>
                            <w:tcBorders>
                              <w:top w:val="single" w:sz="4" w:space="0" w:color="auto"/>
                              <w:left w:val="single" w:sz="4" w:space="0" w:color="auto"/>
                              <w:bottom w:val="nil"/>
                              <w:right w:val="single" w:sz="4" w:space="0" w:color="auto"/>
                            </w:tcBorders>
                            <w:vAlign w:val="center"/>
                          </w:tcPr>
                          <w:p w14:paraId="7416F46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366 ± 43</w:t>
                            </w:r>
                          </w:p>
                        </w:tc>
                        <w:tc>
                          <w:tcPr>
                            <w:tcW w:w="3828" w:type="dxa"/>
                            <w:gridSpan w:val="3"/>
                            <w:tcBorders>
                              <w:top w:val="single" w:sz="4" w:space="0" w:color="auto"/>
                              <w:left w:val="single" w:sz="4" w:space="0" w:color="auto"/>
                              <w:bottom w:val="nil"/>
                              <w:right w:val="single" w:sz="4" w:space="0" w:color="auto"/>
                            </w:tcBorders>
                            <w:vAlign w:val="center"/>
                          </w:tcPr>
                          <w:p w14:paraId="2FAA06B4"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178 ± 31</w:t>
                            </w:r>
                          </w:p>
                        </w:tc>
                      </w:tr>
                      <w:tr w:rsidR="00AE6685" w:rsidRPr="00CA06BA" w14:paraId="61D192B9"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E1F8DD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827" w:type="dxa"/>
                            <w:gridSpan w:val="3"/>
                            <w:tcBorders>
                              <w:top w:val="nil"/>
                              <w:left w:val="single" w:sz="4" w:space="0" w:color="auto"/>
                              <w:bottom w:val="nil"/>
                              <w:right w:val="single" w:sz="4" w:space="0" w:color="auto"/>
                            </w:tcBorders>
                            <w:vAlign w:val="center"/>
                          </w:tcPr>
                          <w:p w14:paraId="2B9241C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305 ± 43</w:t>
                            </w:r>
                          </w:p>
                        </w:tc>
                        <w:tc>
                          <w:tcPr>
                            <w:tcW w:w="3828" w:type="dxa"/>
                            <w:gridSpan w:val="3"/>
                            <w:tcBorders>
                              <w:top w:val="nil"/>
                              <w:left w:val="single" w:sz="4" w:space="0" w:color="auto"/>
                              <w:bottom w:val="nil"/>
                              <w:right w:val="single" w:sz="4" w:space="0" w:color="auto"/>
                            </w:tcBorders>
                            <w:vAlign w:val="center"/>
                          </w:tcPr>
                          <w:p w14:paraId="24F18D97"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161 ± 26</w:t>
                            </w:r>
                          </w:p>
                        </w:tc>
                      </w:tr>
                      <w:tr w:rsidR="00AE6685" w:rsidRPr="00CA06BA" w14:paraId="76A276A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FF6BE3D"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827" w:type="dxa"/>
                            <w:gridSpan w:val="3"/>
                            <w:tcBorders>
                              <w:top w:val="nil"/>
                              <w:left w:val="single" w:sz="4" w:space="0" w:color="auto"/>
                              <w:bottom w:val="nil"/>
                              <w:right w:val="single" w:sz="4" w:space="0" w:color="auto"/>
                            </w:tcBorders>
                            <w:vAlign w:val="center"/>
                          </w:tcPr>
                          <w:p w14:paraId="77ED0DBD"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271 ± 37</w:t>
                            </w:r>
                          </w:p>
                        </w:tc>
                        <w:tc>
                          <w:tcPr>
                            <w:tcW w:w="3828" w:type="dxa"/>
                            <w:gridSpan w:val="3"/>
                            <w:tcBorders>
                              <w:top w:val="nil"/>
                              <w:left w:val="single" w:sz="4" w:space="0" w:color="auto"/>
                              <w:bottom w:val="nil"/>
                              <w:right w:val="single" w:sz="4" w:space="0" w:color="auto"/>
                            </w:tcBorders>
                            <w:vAlign w:val="center"/>
                          </w:tcPr>
                          <w:p w14:paraId="5C34F4DC"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141 ± 10</w:t>
                            </w:r>
                          </w:p>
                        </w:tc>
                      </w:tr>
                      <w:tr w:rsidR="00AE6685" w:rsidRPr="00CA06BA" w14:paraId="664ED41B"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51AF09F6"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827" w:type="dxa"/>
                            <w:gridSpan w:val="3"/>
                            <w:tcBorders>
                              <w:top w:val="nil"/>
                              <w:left w:val="single" w:sz="4" w:space="0" w:color="auto"/>
                              <w:bottom w:val="single" w:sz="4" w:space="0" w:color="auto"/>
                              <w:right w:val="single" w:sz="4" w:space="0" w:color="auto"/>
                            </w:tcBorders>
                            <w:vAlign w:val="center"/>
                          </w:tcPr>
                          <w:p w14:paraId="431DF0D1"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319 ± 80</w:t>
                            </w:r>
                          </w:p>
                        </w:tc>
                        <w:tc>
                          <w:tcPr>
                            <w:tcW w:w="3828" w:type="dxa"/>
                            <w:gridSpan w:val="3"/>
                            <w:tcBorders>
                              <w:top w:val="nil"/>
                              <w:left w:val="single" w:sz="4" w:space="0" w:color="auto"/>
                              <w:bottom w:val="single" w:sz="4" w:space="0" w:color="auto"/>
                              <w:right w:val="single" w:sz="4" w:space="0" w:color="auto"/>
                            </w:tcBorders>
                            <w:vAlign w:val="center"/>
                          </w:tcPr>
                          <w:p w14:paraId="6EAC629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136 ± 12</w:t>
                            </w:r>
                          </w:p>
                        </w:tc>
                      </w:tr>
                      <w:tr w:rsidR="00AE6685" w:rsidRPr="00CA06BA" w14:paraId="25EB88C1" w14:textId="77777777" w:rsidTr="00AE6685">
                        <w:trPr>
                          <w:trHeight w:val="210"/>
                          <w:jc w:val="center"/>
                        </w:trPr>
                        <w:tc>
                          <w:tcPr>
                            <w:tcW w:w="8926" w:type="dxa"/>
                            <w:gridSpan w:val="7"/>
                            <w:tcBorders>
                              <w:top w:val="nil"/>
                              <w:left w:val="single" w:sz="4" w:space="0" w:color="auto"/>
                              <w:bottom w:val="single" w:sz="4" w:space="0" w:color="auto"/>
                              <w:right w:val="single" w:sz="4" w:space="0" w:color="auto"/>
                            </w:tcBorders>
                            <w:shd w:val="clear" w:color="auto" w:fill="auto"/>
                            <w:noWrap/>
                            <w:vAlign w:val="center"/>
                          </w:tcPr>
                          <w:p w14:paraId="792BF1E3"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AE6685" w:rsidRPr="00CA06BA" w14:paraId="5B5DEB64"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57EA0E2E" w14:textId="77777777" w:rsidR="00AE6685" w:rsidRPr="00CA06BA" w:rsidRDefault="00AE6685" w:rsidP="007E697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827" w:type="dxa"/>
                            <w:gridSpan w:val="3"/>
                            <w:tcBorders>
                              <w:top w:val="nil"/>
                              <w:left w:val="single" w:sz="4" w:space="0" w:color="auto"/>
                              <w:bottom w:val="single" w:sz="4" w:space="0" w:color="auto"/>
                              <w:right w:val="single" w:sz="4" w:space="0" w:color="auto"/>
                            </w:tcBorders>
                            <w:vAlign w:val="center"/>
                          </w:tcPr>
                          <w:p w14:paraId="492EF225"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191 ± 29</w:t>
                            </w:r>
                          </w:p>
                        </w:tc>
                        <w:tc>
                          <w:tcPr>
                            <w:tcW w:w="3828" w:type="dxa"/>
                            <w:gridSpan w:val="3"/>
                            <w:tcBorders>
                              <w:top w:val="nil"/>
                              <w:left w:val="single" w:sz="4" w:space="0" w:color="auto"/>
                              <w:bottom w:val="single" w:sz="4" w:space="0" w:color="auto"/>
                              <w:right w:val="single" w:sz="4" w:space="0" w:color="auto"/>
                            </w:tcBorders>
                            <w:vAlign w:val="center"/>
                          </w:tcPr>
                          <w:p w14:paraId="290C63D0" w14:textId="77777777" w:rsidR="00AE6685" w:rsidRPr="00CA06BA" w:rsidRDefault="00AE6685" w:rsidP="007E697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124 ± 15</w:t>
                            </w:r>
                          </w:p>
                        </w:tc>
                      </w:tr>
                    </w:tbl>
                    <w:p w14:paraId="3D1C4A73" w14:textId="77777777" w:rsidR="00AE6685" w:rsidRDefault="00AE6685" w:rsidP="00AE6685"/>
                  </w:txbxContent>
                </v:textbox>
                <w10:wrap type="square"/>
              </v:shape>
            </w:pict>
          </mc:Fallback>
        </mc:AlternateContent>
      </w:r>
      <w:r w:rsidR="00AE6685">
        <w:br w:type="page"/>
      </w:r>
    </w:p>
    <w:p w14:paraId="7B449128" w14:textId="3B3A3F6F" w:rsidR="00A76607" w:rsidRPr="000C3771" w:rsidRDefault="00C313BE"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47712" behindDoc="0" locked="0" layoutInCell="1" allowOverlap="1" wp14:anchorId="44A04EFB" wp14:editId="60BBD2F4">
                <wp:simplePos x="0" y="0"/>
                <wp:positionH relativeFrom="column">
                  <wp:posOffset>-81915</wp:posOffset>
                </wp:positionH>
                <wp:positionV relativeFrom="paragraph">
                  <wp:posOffset>0</wp:posOffset>
                </wp:positionV>
                <wp:extent cx="9161780" cy="1404620"/>
                <wp:effectExtent l="0" t="0" r="1270" b="0"/>
                <wp:wrapSquare wrapText="bothSides"/>
                <wp:docPr id="2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61780" cy="1404620"/>
                        </a:xfrm>
                        <a:prstGeom prst="rect">
                          <a:avLst/>
                        </a:prstGeom>
                        <a:solidFill>
                          <a:srgbClr val="FFFFFF"/>
                        </a:solidFill>
                        <a:ln w="9525">
                          <a:noFill/>
                          <a:miter lim="800000"/>
                          <a:headEnd/>
                          <a:tailEnd/>
                        </a:ln>
                      </wps:spPr>
                      <wps:txbx>
                        <w:txbxContent>
                          <w:p w14:paraId="07981AB6" w14:textId="46AB9B44" w:rsidR="004F11BE" w:rsidRPr="00F16FFE" w:rsidRDefault="004F11BE" w:rsidP="00C313BE">
                            <w:pPr>
                              <w:rPr>
                                <w:b/>
                                <w:bCs/>
                                <w:szCs w:val="24"/>
                              </w:rPr>
                            </w:pPr>
                            <w:r>
                              <w:rPr>
                                <w:b/>
                                <w:bCs/>
                                <w:szCs w:val="24"/>
                              </w:rPr>
                              <w:t xml:space="preserve">Table </w:t>
                            </w:r>
                            <w:r w:rsidR="000A08E5">
                              <w:rPr>
                                <w:b/>
                                <w:bCs/>
                                <w:szCs w:val="24"/>
                              </w:rPr>
                              <w:t>S1.</w:t>
                            </w:r>
                            <w:r>
                              <w:rPr>
                                <w:b/>
                                <w:bCs/>
                                <w:szCs w:val="24"/>
                              </w:rPr>
                              <w:t xml:space="preserve">4. </w:t>
                            </w:r>
                            <w:r w:rsidRPr="00F16FFE">
                              <w:rPr>
                                <w:b/>
                                <w:bCs/>
                                <w:szCs w:val="24"/>
                              </w:rPr>
                              <w:t xml:space="preserve">Quantification of cysteinylated aldehydes in samples derived from different stages of the industrial-scale malting process </w:t>
                            </w:r>
                            <w:r>
                              <w:rPr>
                                <w:b/>
                                <w:bCs/>
                                <w:szCs w:val="24"/>
                              </w:rPr>
                              <w:t>A</w:t>
                            </w:r>
                            <w:r w:rsidRPr="00F16FFE">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3DF652EA"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75704313" w14:textId="77777777" w:rsidR="004F11BE" w:rsidRPr="00CA06BA" w:rsidRDefault="004F11BE" w:rsidP="00991E16">
                                  <w:pPr>
                                    <w:spacing w:after="0" w:line="240" w:lineRule="auto"/>
                                    <w:jc w:val="center"/>
                                    <w:rPr>
                                      <w:rFonts w:cstheme="minorHAnsi"/>
                                      <w:b/>
                                      <w:bCs/>
                                      <w:sz w:val="18"/>
                                      <w:szCs w:val="18"/>
                                    </w:rPr>
                                  </w:pPr>
                                  <w:r w:rsidRPr="00CA06BA">
                                    <w:rPr>
                                      <w:rFonts w:cstheme="minorHAnsi"/>
                                      <w:b/>
                                      <w:bCs/>
                                      <w:sz w:val="18"/>
                                      <w:szCs w:val="18"/>
                                    </w:rPr>
                                    <w:t>Cysteinylated aldehydes</w:t>
                                  </w:r>
                                </w:p>
                                <w:p w14:paraId="6ECA26BC"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5C3CFDCB"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2MP-CYS</w:t>
                                  </w:r>
                                </w:p>
                              </w:tc>
                              <w:tc>
                                <w:tcPr>
                                  <w:tcW w:w="3685" w:type="dxa"/>
                                  <w:gridSpan w:val="3"/>
                                  <w:tcBorders>
                                    <w:bottom w:val="single" w:sz="4" w:space="0" w:color="auto"/>
                                  </w:tcBorders>
                                  <w:vAlign w:val="center"/>
                                </w:tcPr>
                                <w:p w14:paraId="2AE14C8F"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2MB-CYS</w:t>
                                  </w:r>
                                </w:p>
                              </w:tc>
                              <w:tc>
                                <w:tcPr>
                                  <w:tcW w:w="3827" w:type="dxa"/>
                                  <w:gridSpan w:val="3"/>
                                  <w:tcBorders>
                                    <w:bottom w:val="single" w:sz="4" w:space="0" w:color="auto"/>
                                    <w:right w:val="single" w:sz="4" w:space="0" w:color="auto"/>
                                  </w:tcBorders>
                                  <w:vAlign w:val="center"/>
                                </w:tcPr>
                                <w:p w14:paraId="2042CE70"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3MB-CYS</w:t>
                                  </w:r>
                                </w:p>
                              </w:tc>
                            </w:tr>
                            <w:tr w:rsidR="004F11BE" w:rsidRPr="00CA06BA" w14:paraId="44FA34C2" w14:textId="77777777" w:rsidTr="003603F8">
                              <w:trPr>
                                <w:trHeight w:val="165"/>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2DD7A5A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4F11BE" w:rsidRPr="00CA06BA" w14:paraId="301CA229"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4DC6C873" w14:textId="77777777" w:rsidR="004F11BE" w:rsidRPr="00CA06BA" w:rsidRDefault="004F11BE" w:rsidP="00991E16">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5E04B2AD"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bottom w:val="single" w:sz="4" w:space="0" w:color="auto"/>
                                  </w:tcBorders>
                                  <w:vAlign w:val="center"/>
                                </w:tcPr>
                                <w:p w14:paraId="75477AF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bottom w:val="single" w:sz="4" w:space="0" w:color="auto"/>
                                    <w:right w:val="single" w:sz="4" w:space="0" w:color="auto"/>
                                  </w:tcBorders>
                                  <w:vAlign w:val="center"/>
                                </w:tcPr>
                                <w:p w14:paraId="5244AFE4"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0657C9D5" w14:textId="77777777" w:rsidTr="003603F8">
                              <w:trPr>
                                <w:trHeight w:val="187"/>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5585BAB0"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4F11BE" w:rsidRPr="00CA06BA" w14:paraId="526F5E8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0E6A65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B87B5F6"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single" w:sz="4" w:space="0" w:color="auto"/>
                                    <w:left w:val="single" w:sz="4" w:space="0" w:color="auto"/>
                                    <w:bottom w:val="nil"/>
                                    <w:right w:val="single" w:sz="4" w:space="0" w:color="auto"/>
                                  </w:tcBorders>
                                  <w:vAlign w:val="center"/>
                                </w:tcPr>
                                <w:p w14:paraId="005C894B"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single" w:sz="4" w:space="0" w:color="auto"/>
                                    <w:left w:val="single" w:sz="4" w:space="0" w:color="auto"/>
                                    <w:bottom w:val="nil"/>
                                    <w:right w:val="single" w:sz="4" w:space="0" w:color="auto"/>
                                  </w:tcBorders>
                                  <w:vAlign w:val="center"/>
                                </w:tcPr>
                                <w:p w14:paraId="790BBD70"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5B56C570" w14:textId="77777777" w:rsidTr="003603F8">
                              <w:trPr>
                                <w:trHeight w:val="113"/>
                                <w:jc w:val="center"/>
                              </w:trPr>
                              <w:tc>
                                <w:tcPr>
                                  <w:tcW w:w="1271" w:type="dxa"/>
                                  <w:tcBorders>
                                    <w:top w:val="nil"/>
                                    <w:left w:val="single" w:sz="4" w:space="0" w:color="auto"/>
                                    <w:bottom w:val="nil"/>
                                    <w:right w:val="single" w:sz="4" w:space="0" w:color="auto"/>
                                  </w:tcBorders>
                                  <w:shd w:val="clear" w:color="auto" w:fill="auto"/>
                                  <w:noWrap/>
                                  <w:vAlign w:val="center"/>
                                </w:tcPr>
                                <w:p w14:paraId="158B7955"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22BA5C24"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626D95A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21126FC6"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17C9E186"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AE1309B"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1C1278C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0BAF8B2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68797D54"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49405EE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6DD9BA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6EA87A67"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506CB87A"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75EE1249"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7EB877FB"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5866CDC"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510B07B1"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single" w:sz="4" w:space="0" w:color="auto"/>
                                    <w:right w:val="single" w:sz="4" w:space="0" w:color="auto"/>
                                  </w:tcBorders>
                                  <w:vAlign w:val="center"/>
                                </w:tcPr>
                                <w:p w14:paraId="2F32EDFD"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single" w:sz="4" w:space="0" w:color="auto"/>
                                    <w:right w:val="single" w:sz="4" w:space="0" w:color="auto"/>
                                  </w:tcBorders>
                                  <w:vAlign w:val="center"/>
                                </w:tcPr>
                                <w:p w14:paraId="4FE0D0D6"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77E1BB42"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05DFDB0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4F11BE" w:rsidRPr="00CA06BA" w14:paraId="51A04186" w14:textId="77777777" w:rsidTr="003603F8">
                              <w:trPr>
                                <w:trHeight w:val="210"/>
                                <w:jc w:val="center"/>
                              </w:trPr>
                              <w:tc>
                                <w:tcPr>
                                  <w:tcW w:w="1271" w:type="dxa"/>
                                  <w:tcBorders>
                                    <w:left w:val="single" w:sz="4" w:space="0" w:color="auto"/>
                                    <w:bottom w:val="nil"/>
                                  </w:tcBorders>
                                  <w:shd w:val="clear" w:color="auto" w:fill="auto"/>
                                  <w:noWrap/>
                                  <w:vAlign w:val="center"/>
                                </w:tcPr>
                                <w:p w14:paraId="29D9C385" w14:textId="77777777" w:rsidR="004F11BE" w:rsidRPr="00CA06BA" w:rsidRDefault="004F11BE" w:rsidP="00991E16">
                                  <w:pPr>
                                    <w:spacing w:after="0" w:line="240" w:lineRule="auto"/>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222E9890"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709F9E95"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3693A4E7"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592A059D"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3C262DC1"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1FB61729"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27A355C4"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401DF9D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5905E147"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6D63F1C4"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BFE9EA1"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37" w:type="dxa"/>
                                  <w:tcBorders>
                                    <w:top w:val="nil"/>
                                    <w:left w:val="single" w:sz="4" w:space="0" w:color="auto"/>
                                    <w:bottom w:val="nil"/>
                                    <w:right w:val="dotted" w:sz="4" w:space="0" w:color="auto"/>
                                  </w:tcBorders>
                                  <w:shd w:val="clear" w:color="auto" w:fill="auto"/>
                                  <w:noWrap/>
                                  <w:vAlign w:val="center"/>
                                </w:tcPr>
                                <w:p w14:paraId="42183E0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370FC36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72C8C0E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A9D406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1DBB706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3AD4DF5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389BD7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6" w:type="dxa"/>
                                  <w:tcBorders>
                                    <w:top w:val="nil"/>
                                    <w:left w:val="dotted" w:sz="4" w:space="0" w:color="auto"/>
                                    <w:bottom w:val="nil"/>
                                    <w:right w:val="dotted" w:sz="4" w:space="0" w:color="auto"/>
                                  </w:tcBorders>
                                  <w:vAlign w:val="center"/>
                                </w:tcPr>
                                <w:p w14:paraId="263741E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5" w:type="dxa"/>
                                  <w:tcBorders>
                                    <w:top w:val="nil"/>
                                    <w:left w:val="dotted" w:sz="4" w:space="0" w:color="auto"/>
                                    <w:bottom w:val="nil"/>
                                    <w:right w:val="single" w:sz="4" w:space="0" w:color="auto"/>
                                  </w:tcBorders>
                                  <w:shd w:val="clear" w:color="auto" w:fill="auto"/>
                                  <w:noWrap/>
                                  <w:vAlign w:val="center"/>
                                </w:tcPr>
                                <w:p w14:paraId="30E8C89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49D00D6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E3ECCCA"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3A431A1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3B4D448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1E4B4DF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49FA721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7F7BE2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664620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B4B5C8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6" w:type="dxa"/>
                                  <w:tcBorders>
                                    <w:top w:val="nil"/>
                                    <w:left w:val="dotted" w:sz="4" w:space="0" w:color="auto"/>
                                    <w:bottom w:val="nil"/>
                                    <w:right w:val="dotted" w:sz="4" w:space="0" w:color="auto"/>
                                  </w:tcBorders>
                                  <w:vAlign w:val="center"/>
                                </w:tcPr>
                                <w:p w14:paraId="052A101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5" w:type="dxa"/>
                                  <w:tcBorders>
                                    <w:top w:val="nil"/>
                                    <w:left w:val="dotted" w:sz="4" w:space="0" w:color="auto"/>
                                    <w:bottom w:val="nil"/>
                                    <w:right w:val="single" w:sz="4" w:space="0" w:color="auto"/>
                                  </w:tcBorders>
                                  <w:shd w:val="clear" w:color="auto" w:fill="auto"/>
                                  <w:noWrap/>
                                  <w:vAlign w:val="center"/>
                                </w:tcPr>
                                <w:p w14:paraId="39B758A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0539C10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D9E0380"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41F9275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0E67B07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3AE8A57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A21560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3BECEA3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0AE1D38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47D184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6" w:type="dxa"/>
                                  <w:tcBorders>
                                    <w:top w:val="nil"/>
                                    <w:left w:val="dotted" w:sz="4" w:space="0" w:color="auto"/>
                                    <w:bottom w:val="nil"/>
                                    <w:right w:val="dotted" w:sz="4" w:space="0" w:color="auto"/>
                                  </w:tcBorders>
                                  <w:vAlign w:val="center"/>
                                </w:tcPr>
                                <w:p w14:paraId="1E18DF5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3B3BEE8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4A0E4F4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3AEEE2E"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38F41CE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08047FC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2FA6332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6046A4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426E183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14A3911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6202893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16568C4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115020F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0E7F5A6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204D1BB"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2DEEB27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3941A6FF"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26B052B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561F44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29E5DBD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722F342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7F0715F"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7E39FBC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117D49A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2B4724C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6BC910A"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4B1502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7FFF69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0470F93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D15B84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454B5AF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76ED107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7F9E810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7EC98A1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14C3816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5676868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35BC00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51E2106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689B122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201570B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191D59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02BB51F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6744BB1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52CB127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5390424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604BC94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260CC45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C14F1E5"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6A909EC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4928282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24998E0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31E97F6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65CA41E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1B4E20F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F528CF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52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3CF71AF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6ED2BF9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0D72DC8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2D6331F"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37" w:type="dxa"/>
                                  <w:tcBorders>
                                    <w:top w:val="nil"/>
                                    <w:left w:val="single" w:sz="4" w:space="0" w:color="auto"/>
                                    <w:bottom w:val="nil"/>
                                    <w:right w:val="dotted" w:sz="4" w:space="0" w:color="auto"/>
                                  </w:tcBorders>
                                  <w:shd w:val="clear" w:color="auto" w:fill="auto"/>
                                  <w:noWrap/>
                                  <w:vAlign w:val="center"/>
                                </w:tcPr>
                                <w:p w14:paraId="7E74187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46DB256F"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6037E09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AAF4BA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19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11F6473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shd w:val="clear" w:color="auto" w:fill="auto"/>
                                  <w:noWrap/>
                                  <w:vAlign w:val="center"/>
                                </w:tcPr>
                                <w:p w14:paraId="30170B5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7F1B7DF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68 </w:t>
                                  </w:r>
                                  <w:r w:rsidRPr="00CA06BA">
                                    <w:rPr>
                                      <w:rFonts w:eastAsia="Times New Roman" w:cstheme="minorHAnsi"/>
                                      <w:sz w:val="18"/>
                                      <w:szCs w:val="18"/>
                                      <w:lang w:eastAsia="en-GB"/>
                                    </w:rPr>
                                    <w:t>±</w:t>
                                  </w:r>
                                  <w:r>
                                    <w:rPr>
                                      <w:rFonts w:eastAsia="Times New Roman" w:cstheme="minorHAnsi"/>
                                      <w:sz w:val="18"/>
                                      <w:szCs w:val="18"/>
                                      <w:lang w:eastAsia="en-GB"/>
                                    </w:rPr>
                                    <w:t xml:space="preserve"> 10</w:t>
                                  </w:r>
                                </w:p>
                              </w:tc>
                              <w:tc>
                                <w:tcPr>
                                  <w:tcW w:w="1276" w:type="dxa"/>
                                  <w:tcBorders>
                                    <w:top w:val="nil"/>
                                    <w:left w:val="dotted" w:sz="4" w:space="0" w:color="auto"/>
                                    <w:bottom w:val="nil"/>
                                    <w:right w:val="dotted" w:sz="4" w:space="0" w:color="auto"/>
                                  </w:tcBorders>
                                  <w:vAlign w:val="center"/>
                                </w:tcPr>
                                <w:p w14:paraId="5CBD749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78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shd w:val="clear" w:color="auto" w:fill="auto"/>
                                  <w:noWrap/>
                                  <w:vAlign w:val="center"/>
                                </w:tcPr>
                                <w:p w14:paraId="6B2F378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5E17D9A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A8261BD"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37" w:type="dxa"/>
                                  <w:tcBorders>
                                    <w:top w:val="nil"/>
                                    <w:left w:val="single" w:sz="4" w:space="0" w:color="auto"/>
                                    <w:bottom w:val="nil"/>
                                    <w:right w:val="dotted" w:sz="4" w:space="0" w:color="auto"/>
                                  </w:tcBorders>
                                  <w:shd w:val="clear" w:color="auto" w:fill="auto"/>
                                  <w:noWrap/>
                                  <w:vAlign w:val="center"/>
                                </w:tcPr>
                                <w:p w14:paraId="46EC427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70BE888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5889615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2968117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1872A0F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22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6" w:type="dxa"/>
                                  <w:tcBorders>
                                    <w:top w:val="nil"/>
                                    <w:left w:val="dotted" w:sz="4" w:space="0" w:color="auto"/>
                                    <w:bottom w:val="nil"/>
                                    <w:right w:val="single" w:sz="4" w:space="0" w:color="auto"/>
                                  </w:tcBorders>
                                  <w:shd w:val="clear" w:color="auto" w:fill="auto"/>
                                  <w:noWrap/>
                                  <w:vAlign w:val="center"/>
                                </w:tcPr>
                                <w:p w14:paraId="0095764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00E6454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74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dotted" w:sz="4" w:space="0" w:color="auto"/>
                                  </w:tcBorders>
                                  <w:vAlign w:val="center"/>
                                </w:tcPr>
                                <w:p w14:paraId="1CFC67F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85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shd w:val="clear" w:color="auto" w:fill="auto"/>
                                  <w:noWrap/>
                                  <w:vAlign w:val="center"/>
                                </w:tcPr>
                                <w:p w14:paraId="1A2D7CC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0B5B49A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404F20E"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nil"/>
                                    <w:right w:val="dotted" w:sz="4" w:space="0" w:color="auto"/>
                                  </w:tcBorders>
                                  <w:shd w:val="clear" w:color="auto" w:fill="auto"/>
                                  <w:noWrap/>
                                  <w:vAlign w:val="center"/>
                                </w:tcPr>
                                <w:p w14:paraId="5CC6EF4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56D6821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7E49532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E0875E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29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05A024A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shd w:val="clear" w:color="auto" w:fill="auto"/>
                                  <w:noWrap/>
                                  <w:vAlign w:val="center"/>
                                </w:tcPr>
                                <w:p w14:paraId="6BAB705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nil"/>
                                    <w:right w:val="dotted" w:sz="4" w:space="0" w:color="auto"/>
                                  </w:tcBorders>
                                  <w:vAlign w:val="center"/>
                                </w:tcPr>
                                <w:p w14:paraId="2B027B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123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dotted" w:sz="4" w:space="0" w:color="auto"/>
                                  </w:tcBorders>
                                  <w:vAlign w:val="center"/>
                                </w:tcPr>
                                <w:p w14:paraId="193A3E4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93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5" w:type="dxa"/>
                                  <w:tcBorders>
                                    <w:top w:val="nil"/>
                                    <w:left w:val="dotted" w:sz="4" w:space="0" w:color="auto"/>
                                    <w:bottom w:val="nil"/>
                                    <w:right w:val="single" w:sz="4" w:space="0" w:color="auto"/>
                                  </w:tcBorders>
                                  <w:shd w:val="clear" w:color="auto" w:fill="auto"/>
                                  <w:noWrap/>
                                  <w:vAlign w:val="center"/>
                                </w:tcPr>
                                <w:p w14:paraId="6A74512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62B03B7D"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8261DE8"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79561FA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single" w:sz="4" w:space="0" w:color="auto"/>
                                    <w:right w:val="dotted" w:sz="4" w:space="0" w:color="auto"/>
                                  </w:tcBorders>
                                  <w:vAlign w:val="center"/>
                                </w:tcPr>
                                <w:p w14:paraId="78082ED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single" w:sz="4" w:space="0" w:color="auto"/>
                                    <w:right w:val="single" w:sz="4" w:space="0" w:color="auto"/>
                                  </w:tcBorders>
                                  <w:vAlign w:val="center"/>
                                </w:tcPr>
                                <w:p w14:paraId="6CFACA4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single" w:sz="4" w:space="0" w:color="auto"/>
                                    <w:right w:val="dotted" w:sz="4" w:space="0" w:color="auto"/>
                                  </w:tcBorders>
                                  <w:vAlign w:val="center"/>
                                </w:tcPr>
                                <w:p w14:paraId="6C2FA2B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single" w:sz="4" w:space="0" w:color="auto"/>
                                    <w:right w:val="dotted" w:sz="4" w:space="0" w:color="auto"/>
                                  </w:tcBorders>
                                  <w:vAlign w:val="center"/>
                                </w:tcPr>
                                <w:p w14:paraId="7A834AD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44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19DAB84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single" w:sz="4" w:space="0" w:color="auto"/>
                                    <w:right w:val="dotted" w:sz="4" w:space="0" w:color="auto"/>
                                  </w:tcBorders>
                                  <w:vAlign w:val="center"/>
                                </w:tcPr>
                                <w:p w14:paraId="76DD439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180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6" w:type="dxa"/>
                                  <w:tcBorders>
                                    <w:top w:val="nil"/>
                                    <w:left w:val="dotted" w:sz="4" w:space="0" w:color="auto"/>
                                    <w:bottom w:val="single" w:sz="4" w:space="0" w:color="auto"/>
                                    <w:right w:val="dotted" w:sz="4" w:space="0" w:color="auto"/>
                                  </w:tcBorders>
                                  <w:vAlign w:val="center"/>
                                </w:tcPr>
                                <w:p w14:paraId="21775EC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202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7B7C17F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53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r>
                            <w:tr w:rsidR="004F11BE" w:rsidRPr="00CA06BA" w14:paraId="47A2A2FC" w14:textId="77777777" w:rsidTr="003603F8">
                              <w:trPr>
                                <w:trHeight w:val="210"/>
                                <w:jc w:val="center"/>
                              </w:trPr>
                              <w:tc>
                                <w:tcPr>
                                  <w:tcW w:w="12469" w:type="dxa"/>
                                  <w:gridSpan w:val="10"/>
                                  <w:tcBorders>
                                    <w:top w:val="single" w:sz="4" w:space="0" w:color="auto"/>
                                    <w:left w:val="single" w:sz="4" w:space="0" w:color="auto"/>
                                    <w:bottom w:val="nil"/>
                                    <w:right w:val="single" w:sz="4" w:space="0" w:color="auto"/>
                                  </w:tcBorders>
                                  <w:shd w:val="clear" w:color="auto" w:fill="auto"/>
                                  <w:noWrap/>
                                  <w:vAlign w:val="center"/>
                                </w:tcPr>
                                <w:p w14:paraId="1DE725D2"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4F11BE" w:rsidRPr="00CA06BA" w14:paraId="6466B7B1"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45537224" w14:textId="77777777" w:rsidR="004F11BE" w:rsidRPr="00CA06BA" w:rsidRDefault="004F11BE" w:rsidP="00991E16">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2D4EABB1"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3E1D6C42"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09CEFA58"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7F297EB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3A1E435"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04BC961B" w14:textId="77777777" w:rsidR="004F11BE" w:rsidRPr="007202F3" w:rsidRDefault="004F11BE" w:rsidP="00991E16">
                                  <w:pPr>
                                    <w:spacing w:after="0" w:line="240" w:lineRule="auto"/>
                                    <w:jc w:val="center"/>
                                    <w:rPr>
                                      <w:rFonts w:eastAsia="Times New Roman" w:cstheme="minorHAnsi"/>
                                      <w:sz w:val="18"/>
                                      <w:szCs w:val="18"/>
                                      <w:vertAlign w:val="superscript"/>
                                      <w:lang w:eastAsia="en-GB"/>
                                    </w:rPr>
                                  </w:pPr>
                                  <w:r w:rsidRPr="007202F3">
                                    <w:rPr>
                                      <w:rFonts w:eastAsia="Times New Roman" w:cstheme="minorHAnsi"/>
                                      <w:sz w:val="18"/>
                                      <w:szCs w:val="18"/>
                                      <w:lang w:eastAsia="en-GB"/>
                                    </w:rPr>
                                    <w:t>111 ± 26</w:t>
                                  </w:r>
                                </w:p>
                              </w:tc>
                              <w:tc>
                                <w:tcPr>
                                  <w:tcW w:w="3685" w:type="dxa"/>
                                  <w:gridSpan w:val="3"/>
                                  <w:tcBorders>
                                    <w:top w:val="single" w:sz="4" w:space="0" w:color="auto"/>
                                    <w:left w:val="single" w:sz="4" w:space="0" w:color="auto"/>
                                    <w:bottom w:val="nil"/>
                                    <w:right w:val="single" w:sz="4" w:space="0" w:color="auto"/>
                                  </w:tcBorders>
                                  <w:vAlign w:val="center"/>
                                </w:tcPr>
                                <w:p w14:paraId="51D73CE9"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827" w:type="dxa"/>
                                  <w:gridSpan w:val="3"/>
                                  <w:tcBorders>
                                    <w:top w:val="single" w:sz="4" w:space="0" w:color="auto"/>
                                    <w:left w:val="single" w:sz="4" w:space="0" w:color="auto"/>
                                    <w:bottom w:val="nil"/>
                                    <w:right w:val="single" w:sz="4" w:space="0" w:color="auto"/>
                                  </w:tcBorders>
                                  <w:vAlign w:val="center"/>
                                </w:tcPr>
                                <w:p w14:paraId="49488BD6"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109 ± 8 </w:t>
                                  </w:r>
                                </w:p>
                              </w:tc>
                            </w:tr>
                            <w:tr w:rsidR="004F11BE" w:rsidRPr="00CA06BA" w14:paraId="4C46150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5EFE502"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0F31818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127 ± 9</w:t>
                                  </w:r>
                                </w:p>
                              </w:tc>
                              <w:tc>
                                <w:tcPr>
                                  <w:tcW w:w="3685" w:type="dxa"/>
                                  <w:gridSpan w:val="3"/>
                                  <w:tcBorders>
                                    <w:top w:val="nil"/>
                                    <w:left w:val="single" w:sz="4" w:space="0" w:color="auto"/>
                                    <w:bottom w:val="nil"/>
                                    <w:right w:val="single" w:sz="4" w:space="0" w:color="auto"/>
                                  </w:tcBorders>
                                  <w:vAlign w:val="center"/>
                                </w:tcPr>
                                <w:p w14:paraId="7942DEFF"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23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827" w:type="dxa"/>
                                  <w:gridSpan w:val="3"/>
                                  <w:tcBorders>
                                    <w:top w:val="nil"/>
                                    <w:left w:val="single" w:sz="4" w:space="0" w:color="auto"/>
                                    <w:bottom w:val="nil"/>
                                    <w:right w:val="single" w:sz="4" w:space="0" w:color="auto"/>
                                  </w:tcBorders>
                                  <w:vAlign w:val="center"/>
                                </w:tcPr>
                                <w:p w14:paraId="1571DD5E"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97 ± 5 </w:t>
                                  </w:r>
                                </w:p>
                              </w:tc>
                            </w:tr>
                            <w:tr w:rsidR="004F11BE" w:rsidRPr="00CA06BA" w14:paraId="4571102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7A151A9"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nil"/>
                                    <w:right w:val="single" w:sz="4" w:space="0" w:color="auto"/>
                                  </w:tcBorders>
                                  <w:shd w:val="clear" w:color="auto" w:fill="auto"/>
                                  <w:noWrap/>
                                  <w:vAlign w:val="center"/>
                                </w:tcPr>
                                <w:p w14:paraId="42C68900"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153 ± 18</w:t>
                                  </w:r>
                                </w:p>
                              </w:tc>
                              <w:tc>
                                <w:tcPr>
                                  <w:tcW w:w="3685" w:type="dxa"/>
                                  <w:gridSpan w:val="3"/>
                                  <w:tcBorders>
                                    <w:top w:val="nil"/>
                                    <w:left w:val="single" w:sz="4" w:space="0" w:color="auto"/>
                                    <w:bottom w:val="nil"/>
                                    <w:right w:val="single" w:sz="4" w:space="0" w:color="auto"/>
                                  </w:tcBorders>
                                  <w:vAlign w:val="center"/>
                                </w:tcPr>
                                <w:p w14:paraId="55829F36"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 </w:t>
                                  </w:r>
                                  <w:r w:rsidRPr="00CA06BA">
                                    <w:rPr>
                                      <w:rFonts w:eastAsia="Times New Roman" w:cstheme="minorHAnsi"/>
                                      <w:sz w:val="18"/>
                                      <w:szCs w:val="18"/>
                                      <w:lang w:eastAsia="en-GB"/>
                                    </w:rPr>
                                    <w:t>±</w:t>
                                  </w:r>
                                  <w:r>
                                    <w:rPr>
                                      <w:rFonts w:eastAsia="Times New Roman" w:cstheme="minorHAnsi"/>
                                      <w:sz w:val="18"/>
                                      <w:szCs w:val="18"/>
                                      <w:lang w:eastAsia="en-GB"/>
                                    </w:rPr>
                                    <w:t xml:space="preserve"> 2 </w:t>
                                  </w:r>
                                </w:p>
                              </w:tc>
                              <w:tc>
                                <w:tcPr>
                                  <w:tcW w:w="3827" w:type="dxa"/>
                                  <w:gridSpan w:val="3"/>
                                  <w:tcBorders>
                                    <w:top w:val="nil"/>
                                    <w:left w:val="single" w:sz="4" w:space="0" w:color="auto"/>
                                    <w:bottom w:val="nil"/>
                                    <w:right w:val="single" w:sz="4" w:space="0" w:color="auto"/>
                                  </w:tcBorders>
                                  <w:vAlign w:val="center"/>
                                </w:tcPr>
                                <w:p w14:paraId="0F22CF22"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 89 ± 5 </w:t>
                                  </w:r>
                                </w:p>
                              </w:tc>
                            </w:tr>
                            <w:tr w:rsidR="004F11BE" w:rsidRPr="00CA06BA" w14:paraId="7E79EECE"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D84DED1"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0D64B213"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199 ± 30</w:t>
                                  </w:r>
                                </w:p>
                              </w:tc>
                              <w:tc>
                                <w:tcPr>
                                  <w:tcW w:w="3685" w:type="dxa"/>
                                  <w:gridSpan w:val="3"/>
                                  <w:tcBorders>
                                    <w:top w:val="nil"/>
                                    <w:left w:val="single" w:sz="4" w:space="0" w:color="auto"/>
                                    <w:bottom w:val="single" w:sz="4" w:space="0" w:color="auto"/>
                                    <w:right w:val="single" w:sz="4" w:space="0" w:color="auto"/>
                                  </w:tcBorders>
                                  <w:vAlign w:val="center"/>
                                </w:tcPr>
                                <w:p w14:paraId="6B103494"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 </w:t>
                                  </w:r>
                                </w:p>
                              </w:tc>
                              <w:tc>
                                <w:tcPr>
                                  <w:tcW w:w="3827" w:type="dxa"/>
                                  <w:gridSpan w:val="3"/>
                                  <w:tcBorders>
                                    <w:top w:val="nil"/>
                                    <w:left w:val="single" w:sz="4" w:space="0" w:color="auto"/>
                                    <w:bottom w:val="single" w:sz="4" w:space="0" w:color="auto"/>
                                    <w:right w:val="single" w:sz="4" w:space="0" w:color="auto"/>
                                  </w:tcBorders>
                                  <w:vAlign w:val="center"/>
                                </w:tcPr>
                                <w:p w14:paraId="67BDFC03"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87 ± 5</w:t>
                                  </w:r>
                                </w:p>
                              </w:tc>
                            </w:tr>
                            <w:tr w:rsidR="004F11BE" w:rsidRPr="00CA06BA" w14:paraId="608A5DF6"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26CB4E5F"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4F11BE" w:rsidRPr="00CA06BA" w14:paraId="178E2E4B"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743A33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38D8A688"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92</w:t>
                                  </w:r>
                                  <w:r w:rsidRPr="00CA06BA">
                                    <w:rPr>
                                      <w:rFonts w:eastAsia="Times New Roman" w:cstheme="minorHAnsi"/>
                                      <w:sz w:val="18"/>
                                      <w:szCs w:val="18"/>
                                      <w:lang w:eastAsia="en-GB"/>
                                    </w:rPr>
                                    <w:t xml:space="preserve"> ± </w:t>
                                  </w:r>
                                  <w:r>
                                    <w:rPr>
                                      <w:rFonts w:eastAsia="Times New Roman" w:cstheme="minorHAnsi"/>
                                      <w:sz w:val="18"/>
                                      <w:szCs w:val="18"/>
                                      <w:lang w:eastAsia="en-GB"/>
                                    </w:rPr>
                                    <w:t>6</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6A79826D"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36</w:t>
                                  </w:r>
                                  <w:r w:rsidRPr="00CA06BA">
                                    <w:rPr>
                                      <w:rFonts w:eastAsia="Times New Roman" w:cstheme="minorHAnsi"/>
                                      <w:sz w:val="18"/>
                                      <w:szCs w:val="18"/>
                                      <w:lang w:eastAsia="en-GB"/>
                                    </w:rPr>
                                    <w:t xml:space="preserve"> ± </w:t>
                                  </w:r>
                                  <w:r>
                                    <w:rPr>
                                      <w:rFonts w:eastAsia="Times New Roman" w:cstheme="minorHAnsi"/>
                                      <w:sz w:val="18"/>
                                      <w:szCs w:val="18"/>
                                      <w:lang w:eastAsia="en-GB"/>
                                    </w:rPr>
                                    <w:t>3</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528D7354"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218</w:t>
                                  </w:r>
                                  <w:r w:rsidRPr="00CA06BA">
                                    <w:rPr>
                                      <w:rFonts w:eastAsia="Times New Roman" w:cstheme="minorHAnsi"/>
                                      <w:sz w:val="18"/>
                                      <w:szCs w:val="18"/>
                                      <w:lang w:eastAsia="en-GB"/>
                                    </w:rPr>
                                    <w:t xml:space="preserve"> ± </w:t>
                                  </w:r>
                                  <w:r>
                                    <w:rPr>
                                      <w:rFonts w:eastAsia="Times New Roman" w:cstheme="minorHAnsi"/>
                                      <w:sz w:val="18"/>
                                      <w:szCs w:val="18"/>
                                      <w:lang w:eastAsia="en-GB"/>
                                    </w:rPr>
                                    <w:t>20</w:t>
                                  </w:r>
                                </w:p>
                              </w:tc>
                            </w:tr>
                          </w:tbl>
                          <w:p w14:paraId="75405446" w14:textId="77777777" w:rsidR="004F11BE" w:rsidRPr="00CA06BA" w:rsidRDefault="004F11BE" w:rsidP="00C313BE">
                            <w:pPr>
                              <w:rPr>
                                <w:b/>
                                <w:bCs/>
                                <w:sz w:val="20"/>
                                <w:szCs w:val="20"/>
                              </w:rPr>
                            </w:pPr>
                          </w:p>
                          <w:p w14:paraId="297A846B" w14:textId="52D6012E" w:rsidR="004F11BE" w:rsidRDefault="004F11BE"/>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44A04EFB" id="_x0000_s1029" type="#_x0000_t202" style="position:absolute;margin-left:-6.45pt;margin-top:0;width:721.4pt;height:110.6pt;z-index:2521477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D2fWiEgIAAP4DAAAOAAAAZHJzL2Uyb0RvYy54bWysk99u2yAUxu8n7R0Q94vtLElTK07Vpcs0&#13;&#10;qfsjdXsAgnGMhjnsQGJ3T98DTtOou5vmCwQ+8HHO73ysbobOsKNCr8FWvJjknCkrodZ2X/GfP7bv&#13;&#10;lpz5IGwtDFhV8Ufl+c367ZtV70o1hRZMrZCRiPVl7yrehuDKLPOyVZ3wE3DKUrAB7ESgJe6zGkVP&#13;&#10;6p3Jpnm+yHrA2iFI5T39vRuDfJ30m0bJ8K1pvArMVJxyC2nENO7imK1XotyjcK2WpzTEP2TRCW3p&#13;&#10;0rPUnQiCHVD/JdVpieChCRMJXQZNo6VKNVA1Rf6qmodWOJVqITjenTH5/ycrvx4f3HdkYfgAAzUw&#13;&#10;FeHdPchfnlnYtMLu1S0i9K0SNV1cRGRZ73x5OhpR+9JHkV3/BWpqsjgESEJDg12kQnUyUqcGPJ6h&#13;&#10;qyEwST+vi0VxtaSQpFgxy2eLaWpLJsrn4w59+KSgY3FScaSuJnlxvPchpiPK5y3xNg9G11ttTFrg&#13;&#10;frcxyI6CHLBNX6rg1TZjWU+5zKfzpGwhnk/m6HQghxrdVXyZx2/0TMTx0dZpSxDajHPKxNgTn4hk&#13;&#10;hBOG3cB0XfH38WzEtYP6kYAhjIakB0STFvAPZz2ZseL+90Gg4sx8tgT9upjNonvTYja/IkIMLyO7&#13;&#10;y4iwkqQqHjgbp5uQHJ9wuFtqzlYnbC+ZnFImkyWapwcRXXy5Trtenu36CQAA//8DAFBLAwQUAAYA&#13;&#10;CAAAACEAe3ku8uAAAAAOAQAADwAAAGRycy9kb3ducmV2LnhtbExPPU/DMBDdkfgP1iGxtU4sqGga&#13;&#10;p0IgFtSBFgZGN7nGaeJziJ02/HuuE11Oenrv3ke+nlwnTjiExpOGdJ6AQCp91VCt4evzbfYEIkRD&#13;&#10;lek8oYZfDLAubm9yk1X+TFs87WIt2IRCZjTYGPtMylBadCbMfY/E3MEPzkSGQy2rwZzZ3HVSJclC&#13;&#10;OtMQJ1jT44vFst2NjkM2oRy3/ueYblr5bduFefyw71rf302vKz7PKxARp/j/AZcN3B8KLrb3I1VB&#13;&#10;dBpmqVqyVAPPutAPasl4r0GpVIEscnk9o/gDAAD//wMAUEsBAi0AFAAGAAgAAAAhALaDOJL+AAAA&#13;&#10;4QEAABMAAAAAAAAAAAAAAAAAAAAAAFtDb250ZW50X1R5cGVzXS54bWxQSwECLQAUAAYACAAAACEA&#13;&#10;OP0h/9YAAACUAQAACwAAAAAAAAAAAAAAAAAvAQAAX3JlbHMvLnJlbHNQSwECLQAUAAYACAAAACEA&#13;&#10;A9n1ohICAAD+AwAADgAAAAAAAAAAAAAAAAAuAgAAZHJzL2Uyb0RvYy54bWxQSwECLQAUAAYACAAA&#13;&#10;ACEAe3ku8uAAAAAOAQAADwAAAAAAAAAAAAAAAABsBAAAZHJzL2Rvd25yZXYueG1sUEsFBgAAAAAE&#13;&#10;AAQA8wAAAHkFAAAAAA==&#13;&#10;" stroked="f">
                <v:textbox style="mso-fit-shape-to-text:t">
                  <w:txbxContent>
                    <w:p w14:paraId="07981AB6" w14:textId="46AB9B44" w:rsidR="004F11BE" w:rsidRPr="00F16FFE" w:rsidRDefault="004F11BE" w:rsidP="00C313BE">
                      <w:pPr>
                        <w:rPr>
                          <w:b/>
                          <w:bCs/>
                          <w:szCs w:val="24"/>
                        </w:rPr>
                      </w:pPr>
                      <w:r>
                        <w:rPr>
                          <w:b/>
                          <w:bCs/>
                          <w:szCs w:val="24"/>
                        </w:rPr>
                        <w:t xml:space="preserve">Table </w:t>
                      </w:r>
                      <w:r w:rsidR="000A08E5">
                        <w:rPr>
                          <w:b/>
                          <w:bCs/>
                          <w:szCs w:val="24"/>
                        </w:rPr>
                        <w:t>S1.</w:t>
                      </w:r>
                      <w:r>
                        <w:rPr>
                          <w:b/>
                          <w:bCs/>
                          <w:szCs w:val="24"/>
                        </w:rPr>
                        <w:t xml:space="preserve">4. </w:t>
                      </w:r>
                      <w:r w:rsidRPr="00F16FFE">
                        <w:rPr>
                          <w:b/>
                          <w:bCs/>
                          <w:szCs w:val="24"/>
                        </w:rPr>
                        <w:t xml:space="preserve">Quantification of cysteinylated aldehydes in samples derived from different stages of the industrial-scale malting process </w:t>
                      </w:r>
                      <w:r>
                        <w:rPr>
                          <w:b/>
                          <w:bCs/>
                          <w:szCs w:val="24"/>
                        </w:rPr>
                        <w:t>A</w:t>
                      </w:r>
                      <w:r w:rsidRPr="00F16FFE">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3DF652EA"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75704313" w14:textId="77777777" w:rsidR="004F11BE" w:rsidRPr="00CA06BA" w:rsidRDefault="004F11BE" w:rsidP="00991E16">
                            <w:pPr>
                              <w:spacing w:after="0" w:line="240" w:lineRule="auto"/>
                              <w:jc w:val="center"/>
                              <w:rPr>
                                <w:rFonts w:cstheme="minorHAnsi"/>
                                <w:b/>
                                <w:bCs/>
                                <w:sz w:val="18"/>
                                <w:szCs w:val="18"/>
                              </w:rPr>
                            </w:pPr>
                            <w:r w:rsidRPr="00CA06BA">
                              <w:rPr>
                                <w:rFonts w:cstheme="minorHAnsi"/>
                                <w:b/>
                                <w:bCs/>
                                <w:sz w:val="18"/>
                                <w:szCs w:val="18"/>
                              </w:rPr>
                              <w:t>Cysteinylated aldehydes</w:t>
                            </w:r>
                          </w:p>
                          <w:p w14:paraId="6ECA26BC"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5C3CFDCB"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2MP-CYS</w:t>
                            </w:r>
                          </w:p>
                        </w:tc>
                        <w:tc>
                          <w:tcPr>
                            <w:tcW w:w="3685" w:type="dxa"/>
                            <w:gridSpan w:val="3"/>
                            <w:tcBorders>
                              <w:bottom w:val="single" w:sz="4" w:space="0" w:color="auto"/>
                            </w:tcBorders>
                            <w:vAlign w:val="center"/>
                          </w:tcPr>
                          <w:p w14:paraId="2AE14C8F"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2MB-CYS</w:t>
                            </w:r>
                          </w:p>
                        </w:tc>
                        <w:tc>
                          <w:tcPr>
                            <w:tcW w:w="3827" w:type="dxa"/>
                            <w:gridSpan w:val="3"/>
                            <w:tcBorders>
                              <w:bottom w:val="single" w:sz="4" w:space="0" w:color="auto"/>
                              <w:right w:val="single" w:sz="4" w:space="0" w:color="auto"/>
                            </w:tcBorders>
                            <w:vAlign w:val="center"/>
                          </w:tcPr>
                          <w:p w14:paraId="2042CE70"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3MB-CYS</w:t>
                            </w:r>
                          </w:p>
                        </w:tc>
                      </w:tr>
                      <w:tr w:rsidR="004F11BE" w:rsidRPr="00CA06BA" w14:paraId="44FA34C2" w14:textId="77777777" w:rsidTr="003603F8">
                        <w:trPr>
                          <w:trHeight w:val="165"/>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2DD7A5A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Raw material</w:t>
                            </w:r>
                          </w:p>
                        </w:tc>
                      </w:tr>
                      <w:tr w:rsidR="004F11BE" w:rsidRPr="00CA06BA" w14:paraId="301CA229"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4DC6C873" w14:textId="77777777" w:rsidR="004F11BE" w:rsidRPr="00CA06BA" w:rsidRDefault="004F11BE" w:rsidP="00991E16">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5E04B2AD"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bottom w:val="single" w:sz="4" w:space="0" w:color="auto"/>
                            </w:tcBorders>
                            <w:vAlign w:val="center"/>
                          </w:tcPr>
                          <w:p w14:paraId="75477AF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bottom w:val="single" w:sz="4" w:space="0" w:color="auto"/>
                              <w:right w:val="single" w:sz="4" w:space="0" w:color="auto"/>
                            </w:tcBorders>
                            <w:vAlign w:val="center"/>
                          </w:tcPr>
                          <w:p w14:paraId="5244AFE4"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0657C9D5" w14:textId="77777777" w:rsidTr="003603F8">
                        <w:trPr>
                          <w:trHeight w:val="187"/>
                          <w:jc w:val="center"/>
                        </w:trPr>
                        <w:tc>
                          <w:tcPr>
                            <w:tcW w:w="12469" w:type="dxa"/>
                            <w:gridSpan w:val="10"/>
                            <w:tcBorders>
                              <w:left w:val="single" w:sz="4" w:space="0" w:color="auto"/>
                              <w:bottom w:val="single" w:sz="4" w:space="0" w:color="auto"/>
                              <w:right w:val="single" w:sz="4" w:space="0" w:color="auto"/>
                            </w:tcBorders>
                            <w:shd w:val="clear" w:color="auto" w:fill="auto"/>
                            <w:noWrap/>
                            <w:vAlign w:val="center"/>
                          </w:tcPr>
                          <w:p w14:paraId="5585BAB0"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Germination</w:t>
                            </w:r>
                          </w:p>
                        </w:tc>
                      </w:tr>
                      <w:tr w:rsidR="004F11BE" w:rsidRPr="00CA06BA" w14:paraId="526F5E8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0E6A65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B87B5F6"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single" w:sz="4" w:space="0" w:color="auto"/>
                              <w:left w:val="single" w:sz="4" w:space="0" w:color="auto"/>
                              <w:bottom w:val="nil"/>
                              <w:right w:val="single" w:sz="4" w:space="0" w:color="auto"/>
                            </w:tcBorders>
                            <w:vAlign w:val="center"/>
                          </w:tcPr>
                          <w:p w14:paraId="005C894B"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single" w:sz="4" w:space="0" w:color="auto"/>
                              <w:left w:val="single" w:sz="4" w:space="0" w:color="auto"/>
                              <w:bottom w:val="nil"/>
                              <w:right w:val="single" w:sz="4" w:space="0" w:color="auto"/>
                            </w:tcBorders>
                            <w:vAlign w:val="center"/>
                          </w:tcPr>
                          <w:p w14:paraId="790BBD70"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5B56C570" w14:textId="77777777" w:rsidTr="003603F8">
                        <w:trPr>
                          <w:trHeight w:val="113"/>
                          <w:jc w:val="center"/>
                        </w:trPr>
                        <w:tc>
                          <w:tcPr>
                            <w:tcW w:w="1271" w:type="dxa"/>
                            <w:tcBorders>
                              <w:top w:val="nil"/>
                              <w:left w:val="single" w:sz="4" w:space="0" w:color="auto"/>
                              <w:bottom w:val="nil"/>
                              <w:right w:val="single" w:sz="4" w:space="0" w:color="auto"/>
                            </w:tcBorders>
                            <w:shd w:val="clear" w:color="auto" w:fill="auto"/>
                            <w:noWrap/>
                            <w:vAlign w:val="center"/>
                          </w:tcPr>
                          <w:p w14:paraId="158B7955"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22BA5C24"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626D95A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21126FC6"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17C9E186"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AE1309B"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1C1278C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0BAF8B2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68797D54"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49405EE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6DD9BA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6EA87A67"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506CB87A"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75EE1249"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7EB877FB"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5866CDC"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510B07B1"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single" w:sz="4" w:space="0" w:color="auto"/>
                              <w:right w:val="single" w:sz="4" w:space="0" w:color="auto"/>
                            </w:tcBorders>
                            <w:vAlign w:val="center"/>
                          </w:tcPr>
                          <w:p w14:paraId="2F32EDFD"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single" w:sz="4" w:space="0" w:color="auto"/>
                              <w:right w:val="single" w:sz="4" w:space="0" w:color="auto"/>
                            </w:tcBorders>
                            <w:vAlign w:val="center"/>
                          </w:tcPr>
                          <w:p w14:paraId="4FE0D0D6"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77E1BB42"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05DFDB0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Kilning</w:t>
                            </w:r>
                          </w:p>
                        </w:tc>
                      </w:tr>
                      <w:tr w:rsidR="004F11BE" w:rsidRPr="00CA06BA" w14:paraId="51A04186" w14:textId="77777777" w:rsidTr="003603F8">
                        <w:trPr>
                          <w:trHeight w:val="210"/>
                          <w:jc w:val="center"/>
                        </w:trPr>
                        <w:tc>
                          <w:tcPr>
                            <w:tcW w:w="1271" w:type="dxa"/>
                            <w:tcBorders>
                              <w:left w:val="single" w:sz="4" w:space="0" w:color="auto"/>
                              <w:bottom w:val="nil"/>
                            </w:tcBorders>
                            <w:shd w:val="clear" w:color="auto" w:fill="auto"/>
                            <w:noWrap/>
                            <w:vAlign w:val="center"/>
                          </w:tcPr>
                          <w:p w14:paraId="29D9C385" w14:textId="77777777" w:rsidR="004F11BE" w:rsidRPr="00CA06BA" w:rsidRDefault="004F11BE" w:rsidP="00991E16">
                            <w:pPr>
                              <w:spacing w:after="0" w:line="240" w:lineRule="auto"/>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222E9890"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709F9E95"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3693A4E7"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592A059D"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3C262DC1"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1FB61729"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27A355C4"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401DF9D3"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5905E147"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6D63F1C4"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BFE9EA1"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K12.0</w:t>
                            </w:r>
                          </w:p>
                        </w:tc>
                        <w:tc>
                          <w:tcPr>
                            <w:tcW w:w="1237" w:type="dxa"/>
                            <w:tcBorders>
                              <w:top w:val="nil"/>
                              <w:left w:val="single" w:sz="4" w:space="0" w:color="auto"/>
                              <w:bottom w:val="nil"/>
                              <w:right w:val="dotted" w:sz="4" w:space="0" w:color="auto"/>
                            </w:tcBorders>
                            <w:shd w:val="clear" w:color="auto" w:fill="auto"/>
                            <w:noWrap/>
                            <w:vAlign w:val="center"/>
                          </w:tcPr>
                          <w:p w14:paraId="42183E0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370FC36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72C8C0E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A9D406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1DBB706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3AD4DF5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389BD7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6" w:type="dxa"/>
                            <w:tcBorders>
                              <w:top w:val="nil"/>
                              <w:left w:val="dotted" w:sz="4" w:space="0" w:color="auto"/>
                              <w:bottom w:val="nil"/>
                              <w:right w:val="dotted" w:sz="4" w:space="0" w:color="auto"/>
                            </w:tcBorders>
                            <w:vAlign w:val="center"/>
                          </w:tcPr>
                          <w:p w14:paraId="263741E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5" w:type="dxa"/>
                            <w:tcBorders>
                              <w:top w:val="nil"/>
                              <w:left w:val="dotted" w:sz="4" w:space="0" w:color="auto"/>
                              <w:bottom w:val="nil"/>
                              <w:right w:val="single" w:sz="4" w:space="0" w:color="auto"/>
                            </w:tcBorders>
                            <w:shd w:val="clear" w:color="auto" w:fill="auto"/>
                            <w:noWrap/>
                            <w:vAlign w:val="center"/>
                          </w:tcPr>
                          <w:p w14:paraId="30E8C89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49D00D6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E3ECCCA"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3A431A1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3B4D448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1E4B4DF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49FA721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7F7BE2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664620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B4B5C8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6" w:type="dxa"/>
                            <w:tcBorders>
                              <w:top w:val="nil"/>
                              <w:left w:val="dotted" w:sz="4" w:space="0" w:color="auto"/>
                              <w:bottom w:val="nil"/>
                              <w:right w:val="dotted" w:sz="4" w:space="0" w:color="auto"/>
                            </w:tcBorders>
                            <w:vAlign w:val="center"/>
                          </w:tcPr>
                          <w:p w14:paraId="052A101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5" w:type="dxa"/>
                            <w:tcBorders>
                              <w:top w:val="nil"/>
                              <w:left w:val="dotted" w:sz="4" w:space="0" w:color="auto"/>
                              <w:bottom w:val="nil"/>
                              <w:right w:val="single" w:sz="4" w:space="0" w:color="auto"/>
                            </w:tcBorders>
                            <w:shd w:val="clear" w:color="auto" w:fill="auto"/>
                            <w:noWrap/>
                            <w:vAlign w:val="center"/>
                          </w:tcPr>
                          <w:p w14:paraId="39B758A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0539C10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D9E0380"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41F9275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0E67B07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3AE8A57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A21560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3BECEA3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0AE1D38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47D184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6" w:type="dxa"/>
                            <w:tcBorders>
                              <w:top w:val="nil"/>
                              <w:left w:val="dotted" w:sz="4" w:space="0" w:color="auto"/>
                              <w:bottom w:val="nil"/>
                              <w:right w:val="dotted" w:sz="4" w:space="0" w:color="auto"/>
                            </w:tcBorders>
                            <w:vAlign w:val="center"/>
                          </w:tcPr>
                          <w:p w14:paraId="1E18DF5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3B3BEE8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4A0E4F4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3AEEE2E"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38F41CE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08047FC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6" w:type="dxa"/>
                            <w:tcBorders>
                              <w:top w:val="nil"/>
                              <w:left w:val="dotted" w:sz="4" w:space="0" w:color="auto"/>
                              <w:bottom w:val="nil"/>
                              <w:right w:val="single" w:sz="4" w:space="0" w:color="auto"/>
                            </w:tcBorders>
                            <w:vAlign w:val="center"/>
                          </w:tcPr>
                          <w:p w14:paraId="2FA6332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6046A4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426E183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shd w:val="clear" w:color="auto" w:fill="auto"/>
                            <w:noWrap/>
                            <w:vAlign w:val="center"/>
                          </w:tcPr>
                          <w:p w14:paraId="14A3911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6202893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16568C4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115020F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0E7F5A6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204D1BB"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2DEEB27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3941A6FF"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26B052B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561F44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29E5DBD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722F342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7F0715F"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7E39FBC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117D49A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2B4724C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6BC910A"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4B1502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7FFF69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0470F93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D15B84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454B5AF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76ED107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7F9E810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7EC98A1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14C3816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5676868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35BC00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51E2106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689B122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201570B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191D59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02BB51F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6744BB1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52CB127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6" w:type="dxa"/>
                            <w:tcBorders>
                              <w:top w:val="nil"/>
                              <w:left w:val="dotted" w:sz="4" w:space="0" w:color="auto"/>
                              <w:bottom w:val="nil"/>
                              <w:right w:val="dotted" w:sz="4" w:space="0" w:color="auto"/>
                            </w:tcBorders>
                            <w:vAlign w:val="center"/>
                          </w:tcPr>
                          <w:p w14:paraId="5390424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604BC94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rsidRPr="00CA06BA" w14:paraId="260CC45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C14F1E5"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6A909EC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4928282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24998E0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31E97F6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172" w:type="dxa"/>
                            <w:tcBorders>
                              <w:top w:val="nil"/>
                              <w:left w:val="dotted" w:sz="4" w:space="0" w:color="auto"/>
                              <w:bottom w:val="nil"/>
                              <w:right w:val="dotted" w:sz="4" w:space="0" w:color="auto"/>
                            </w:tcBorders>
                            <w:vAlign w:val="center"/>
                          </w:tcPr>
                          <w:p w14:paraId="65CA41E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dotted" w:sz="4" w:space="0" w:color="auto"/>
                              <w:bottom w:val="nil"/>
                              <w:right w:val="single" w:sz="4" w:space="0" w:color="auto"/>
                            </w:tcBorders>
                            <w:shd w:val="clear" w:color="auto" w:fill="auto"/>
                            <w:noWrap/>
                            <w:vAlign w:val="center"/>
                          </w:tcPr>
                          <w:p w14:paraId="1B4E20F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F528CF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52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3CF71AF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c>
                          <w:tcPr>
                            <w:tcW w:w="1275" w:type="dxa"/>
                            <w:tcBorders>
                              <w:top w:val="nil"/>
                              <w:left w:val="dotted" w:sz="4" w:space="0" w:color="auto"/>
                              <w:bottom w:val="nil"/>
                              <w:right w:val="single" w:sz="4" w:space="0" w:color="auto"/>
                            </w:tcBorders>
                            <w:shd w:val="clear" w:color="auto" w:fill="auto"/>
                            <w:noWrap/>
                            <w:vAlign w:val="center"/>
                          </w:tcPr>
                          <w:p w14:paraId="6ED2BF9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0D72DC8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2D6331F"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K20.5</w:t>
                            </w:r>
                          </w:p>
                        </w:tc>
                        <w:tc>
                          <w:tcPr>
                            <w:tcW w:w="1237" w:type="dxa"/>
                            <w:tcBorders>
                              <w:top w:val="nil"/>
                              <w:left w:val="single" w:sz="4" w:space="0" w:color="auto"/>
                              <w:bottom w:val="nil"/>
                              <w:right w:val="dotted" w:sz="4" w:space="0" w:color="auto"/>
                            </w:tcBorders>
                            <w:shd w:val="clear" w:color="auto" w:fill="auto"/>
                            <w:noWrap/>
                            <w:vAlign w:val="center"/>
                          </w:tcPr>
                          <w:p w14:paraId="7E74187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46DB256F"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6037E093"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AAF4BA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19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11F6473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shd w:val="clear" w:color="auto" w:fill="auto"/>
                            <w:noWrap/>
                            <w:vAlign w:val="center"/>
                          </w:tcPr>
                          <w:p w14:paraId="30170B5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7F1B7DF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68 </w:t>
                            </w:r>
                            <w:r w:rsidRPr="00CA06BA">
                              <w:rPr>
                                <w:rFonts w:eastAsia="Times New Roman" w:cstheme="minorHAnsi"/>
                                <w:sz w:val="18"/>
                                <w:szCs w:val="18"/>
                                <w:lang w:eastAsia="en-GB"/>
                              </w:rPr>
                              <w:t>±</w:t>
                            </w:r>
                            <w:r>
                              <w:rPr>
                                <w:rFonts w:eastAsia="Times New Roman" w:cstheme="minorHAnsi"/>
                                <w:sz w:val="18"/>
                                <w:szCs w:val="18"/>
                                <w:lang w:eastAsia="en-GB"/>
                              </w:rPr>
                              <w:t xml:space="preserve"> 10</w:t>
                            </w:r>
                          </w:p>
                        </w:tc>
                        <w:tc>
                          <w:tcPr>
                            <w:tcW w:w="1276" w:type="dxa"/>
                            <w:tcBorders>
                              <w:top w:val="nil"/>
                              <w:left w:val="dotted" w:sz="4" w:space="0" w:color="auto"/>
                              <w:bottom w:val="nil"/>
                              <w:right w:val="dotted" w:sz="4" w:space="0" w:color="auto"/>
                            </w:tcBorders>
                            <w:vAlign w:val="center"/>
                          </w:tcPr>
                          <w:p w14:paraId="5CBD749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78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shd w:val="clear" w:color="auto" w:fill="auto"/>
                            <w:noWrap/>
                            <w:vAlign w:val="center"/>
                          </w:tcPr>
                          <w:p w14:paraId="6B2F378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5E17D9A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A8261BD"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K21.0</w:t>
                            </w:r>
                          </w:p>
                        </w:tc>
                        <w:tc>
                          <w:tcPr>
                            <w:tcW w:w="1237" w:type="dxa"/>
                            <w:tcBorders>
                              <w:top w:val="nil"/>
                              <w:left w:val="single" w:sz="4" w:space="0" w:color="auto"/>
                              <w:bottom w:val="nil"/>
                              <w:right w:val="dotted" w:sz="4" w:space="0" w:color="auto"/>
                            </w:tcBorders>
                            <w:shd w:val="clear" w:color="auto" w:fill="auto"/>
                            <w:noWrap/>
                            <w:vAlign w:val="center"/>
                          </w:tcPr>
                          <w:p w14:paraId="46EC427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70BE888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5889615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2968117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1872A0F4"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22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6" w:type="dxa"/>
                            <w:tcBorders>
                              <w:top w:val="nil"/>
                              <w:left w:val="dotted" w:sz="4" w:space="0" w:color="auto"/>
                              <w:bottom w:val="nil"/>
                              <w:right w:val="single" w:sz="4" w:space="0" w:color="auto"/>
                            </w:tcBorders>
                            <w:shd w:val="clear" w:color="auto" w:fill="auto"/>
                            <w:noWrap/>
                            <w:vAlign w:val="center"/>
                          </w:tcPr>
                          <w:p w14:paraId="00957641"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00E64547"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74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dotted" w:sz="4" w:space="0" w:color="auto"/>
                            </w:tcBorders>
                            <w:vAlign w:val="center"/>
                          </w:tcPr>
                          <w:p w14:paraId="1CFC67F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85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shd w:val="clear" w:color="auto" w:fill="auto"/>
                            <w:noWrap/>
                            <w:vAlign w:val="center"/>
                          </w:tcPr>
                          <w:p w14:paraId="1A2D7CC2"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0B5B49A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404F20E"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nil"/>
                              <w:right w:val="dotted" w:sz="4" w:space="0" w:color="auto"/>
                            </w:tcBorders>
                            <w:shd w:val="clear" w:color="auto" w:fill="auto"/>
                            <w:noWrap/>
                            <w:vAlign w:val="center"/>
                          </w:tcPr>
                          <w:p w14:paraId="5CC6EF4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nil"/>
                              <w:right w:val="dotted" w:sz="4" w:space="0" w:color="auto"/>
                            </w:tcBorders>
                            <w:vAlign w:val="center"/>
                          </w:tcPr>
                          <w:p w14:paraId="56D6821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nil"/>
                              <w:right w:val="single" w:sz="4" w:space="0" w:color="auto"/>
                            </w:tcBorders>
                            <w:vAlign w:val="center"/>
                          </w:tcPr>
                          <w:p w14:paraId="7E49532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E0875E8"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29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05A024A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shd w:val="clear" w:color="auto" w:fill="auto"/>
                            <w:noWrap/>
                            <w:vAlign w:val="center"/>
                          </w:tcPr>
                          <w:p w14:paraId="6BAB705C"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nil"/>
                              <w:right w:val="dotted" w:sz="4" w:space="0" w:color="auto"/>
                            </w:tcBorders>
                            <w:vAlign w:val="center"/>
                          </w:tcPr>
                          <w:p w14:paraId="2B027B2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123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dotted" w:sz="4" w:space="0" w:color="auto"/>
                            </w:tcBorders>
                            <w:vAlign w:val="center"/>
                          </w:tcPr>
                          <w:p w14:paraId="193A3E4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93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5" w:type="dxa"/>
                            <w:tcBorders>
                              <w:top w:val="nil"/>
                              <w:left w:val="dotted" w:sz="4" w:space="0" w:color="auto"/>
                              <w:bottom w:val="nil"/>
                              <w:right w:val="single" w:sz="4" w:space="0" w:color="auto"/>
                            </w:tcBorders>
                            <w:shd w:val="clear" w:color="auto" w:fill="auto"/>
                            <w:noWrap/>
                            <w:vAlign w:val="center"/>
                          </w:tcPr>
                          <w:p w14:paraId="6A74512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(48)</w:t>
                            </w:r>
                          </w:p>
                        </w:tc>
                      </w:tr>
                      <w:tr w:rsidR="004F11BE" w:rsidRPr="00CA06BA" w14:paraId="62B03B7D"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8261DE8"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K22.0/C0</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79561FA0"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3" w:type="dxa"/>
                            <w:tcBorders>
                              <w:top w:val="nil"/>
                              <w:left w:val="dotted" w:sz="4" w:space="0" w:color="auto"/>
                              <w:bottom w:val="single" w:sz="4" w:space="0" w:color="auto"/>
                              <w:right w:val="dotted" w:sz="4" w:space="0" w:color="auto"/>
                            </w:tcBorders>
                            <w:vAlign w:val="center"/>
                          </w:tcPr>
                          <w:p w14:paraId="78082EDD"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6" w:type="dxa"/>
                            <w:tcBorders>
                              <w:top w:val="nil"/>
                              <w:left w:val="dotted" w:sz="4" w:space="0" w:color="auto"/>
                              <w:bottom w:val="single" w:sz="4" w:space="0" w:color="auto"/>
                              <w:right w:val="single" w:sz="4" w:space="0" w:color="auto"/>
                            </w:tcBorders>
                            <w:vAlign w:val="center"/>
                          </w:tcPr>
                          <w:p w14:paraId="6CFACA4B"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single" w:sz="4" w:space="0" w:color="auto"/>
                              <w:right w:val="dotted" w:sz="4" w:space="0" w:color="auto"/>
                            </w:tcBorders>
                            <w:vAlign w:val="center"/>
                          </w:tcPr>
                          <w:p w14:paraId="6C2FA2B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single" w:sz="4" w:space="0" w:color="auto"/>
                              <w:right w:val="dotted" w:sz="4" w:space="0" w:color="auto"/>
                            </w:tcBorders>
                            <w:vAlign w:val="center"/>
                          </w:tcPr>
                          <w:p w14:paraId="7A834AD5"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44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19DAB84E"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single" w:sz="4" w:space="0" w:color="auto"/>
                              <w:right w:val="dotted" w:sz="4" w:space="0" w:color="auto"/>
                            </w:tcBorders>
                            <w:vAlign w:val="center"/>
                          </w:tcPr>
                          <w:p w14:paraId="76DD439A"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180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6" w:type="dxa"/>
                            <w:tcBorders>
                              <w:top w:val="nil"/>
                              <w:left w:val="dotted" w:sz="4" w:space="0" w:color="auto"/>
                              <w:bottom w:val="single" w:sz="4" w:space="0" w:color="auto"/>
                              <w:right w:val="dotted" w:sz="4" w:space="0" w:color="auto"/>
                            </w:tcBorders>
                            <w:vAlign w:val="center"/>
                          </w:tcPr>
                          <w:p w14:paraId="21775EC9"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202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7B7C17F6" w14:textId="77777777" w:rsidR="004F11BE" w:rsidRPr="00CA06BA" w:rsidRDefault="004F11BE" w:rsidP="00991E16">
                            <w:pPr>
                              <w:spacing w:after="0" w:line="240" w:lineRule="auto"/>
                              <w:jc w:val="center"/>
                              <w:rPr>
                                <w:rFonts w:eastAsia="Times New Roman" w:cstheme="minorHAnsi"/>
                                <w:color w:val="000000" w:themeColor="text1"/>
                                <w:sz w:val="18"/>
                                <w:szCs w:val="18"/>
                                <w:lang w:eastAsia="en-GB"/>
                              </w:rPr>
                            </w:pPr>
                            <w:r>
                              <w:rPr>
                                <w:rFonts w:eastAsia="Times New Roman" w:cstheme="minorHAnsi"/>
                                <w:sz w:val="18"/>
                                <w:szCs w:val="18"/>
                                <w:lang w:eastAsia="en-GB"/>
                              </w:rPr>
                              <w:t xml:space="preserve">53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r>
                      <w:tr w:rsidR="004F11BE" w:rsidRPr="00CA06BA" w14:paraId="47A2A2FC" w14:textId="77777777" w:rsidTr="003603F8">
                        <w:trPr>
                          <w:trHeight w:val="210"/>
                          <w:jc w:val="center"/>
                        </w:trPr>
                        <w:tc>
                          <w:tcPr>
                            <w:tcW w:w="12469" w:type="dxa"/>
                            <w:gridSpan w:val="10"/>
                            <w:tcBorders>
                              <w:top w:val="single" w:sz="4" w:space="0" w:color="auto"/>
                              <w:left w:val="single" w:sz="4" w:space="0" w:color="auto"/>
                              <w:bottom w:val="nil"/>
                              <w:right w:val="single" w:sz="4" w:space="0" w:color="auto"/>
                            </w:tcBorders>
                            <w:shd w:val="clear" w:color="auto" w:fill="auto"/>
                            <w:noWrap/>
                            <w:vAlign w:val="center"/>
                          </w:tcPr>
                          <w:p w14:paraId="1DE725D2"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Cooling</w:t>
                            </w:r>
                          </w:p>
                        </w:tc>
                      </w:tr>
                      <w:tr w:rsidR="004F11BE" w:rsidRPr="00CA06BA" w14:paraId="6466B7B1"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45537224" w14:textId="77777777" w:rsidR="004F11BE" w:rsidRPr="00CA06BA" w:rsidRDefault="004F11BE" w:rsidP="00991E16">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2D4EABB1"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3E1D6C42"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09CEFA58"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7F297EB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3A1E435"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C15</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04BC961B" w14:textId="77777777" w:rsidR="004F11BE" w:rsidRPr="007202F3" w:rsidRDefault="004F11BE" w:rsidP="00991E16">
                            <w:pPr>
                              <w:spacing w:after="0" w:line="240" w:lineRule="auto"/>
                              <w:jc w:val="center"/>
                              <w:rPr>
                                <w:rFonts w:eastAsia="Times New Roman" w:cstheme="minorHAnsi"/>
                                <w:sz w:val="18"/>
                                <w:szCs w:val="18"/>
                                <w:vertAlign w:val="superscript"/>
                                <w:lang w:eastAsia="en-GB"/>
                              </w:rPr>
                            </w:pPr>
                            <w:r w:rsidRPr="007202F3">
                              <w:rPr>
                                <w:rFonts w:eastAsia="Times New Roman" w:cstheme="minorHAnsi"/>
                                <w:sz w:val="18"/>
                                <w:szCs w:val="18"/>
                                <w:lang w:eastAsia="en-GB"/>
                              </w:rPr>
                              <w:t>111 ± 26</w:t>
                            </w:r>
                          </w:p>
                        </w:tc>
                        <w:tc>
                          <w:tcPr>
                            <w:tcW w:w="3685" w:type="dxa"/>
                            <w:gridSpan w:val="3"/>
                            <w:tcBorders>
                              <w:top w:val="single" w:sz="4" w:space="0" w:color="auto"/>
                              <w:left w:val="single" w:sz="4" w:space="0" w:color="auto"/>
                              <w:bottom w:val="nil"/>
                              <w:right w:val="single" w:sz="4" w:space="0" w:color="auto"/>
                            </w:tcBorders>
                            <w:vAlign w:val="center"/>
                          </w:tcPr>
                          <w:p w14:paraId="51D73CE9"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827" w:type="dxa"/>
                            <w:gridSpan w:val="3"/>
                            <w:tcBorders>
                              <w:top w:val="single" w:sz="4" w:space="0" w:color="auto"/>
                              <w:left w:val="single" w:sz="4" w:space="0" w:color="auto"/>
                              <w:bottom w:val="nil"/>
                              <w:right w:val="single" w:sz="4" w:space="0" w:color="auto"/>
                            </w:tcBorders>
                            <w:vAlign w:val="center"/>
                          </w:tcPr>
                          <w:p w14:paraId="49488BD6"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109 ± 8 </w:t>
                            </w:r>
                          </w:p>
                        </w:tc>
                      </w:tr>
                      <w:tr w:rsidR="004F11BE" w:rsidRPr="00CA06BA" w14:paraId="4C46150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5EFE502"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0F31818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127 ± 9</w:t>
                            </w:r>
                          </w:p>
                        </w:tc>
                        <w:tc>
                          <w:tcPr>
                            <w:tcW w:w="3685" w:type="dxa"/>
                            <w:gridSpan w:val="3"/>
                            <w:tcBorders>
                              <w:top w:val="nil"/>
                              <w:left w:val="single" w:sz="4" w:space="0" w:color="auto"/>
                              <w:bottom w:val="nil"/>
                              <w:right w:val="single" w:sz="4" w:space="0" w:color="auto"/>
                            </w:tcBorders>
                            <w:vAlign w:val="center"/>
                          </w:tcPr>
                          <w:p w14:paraId="7942DEFF"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23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827" w:type="dxa"/>
                            <w:gridSpan w:val="3"/>
                            <w:tcBorders>
                              <w:top w:val="nil"/>
                              <w:left w:val="single" w:sz="4" w:space="0" w:color="auto"/>
                              <w:bottom w:val="nil"/>
                              <w:right w:val="single" w:sz="4" w:space="0" w:color="auto"/>
                            </w:tcBorders>
                            <w:vAlign w:val="center"/>
                          </w:tcPr>
                          <w:p w14:paraId="1571DD5E"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97 ± 5 </w:t>
                            </w:r>
                          </w:p>
                        </w:tc>
                      </w:tr>
                      <w:tr w:rsidR="004F11BE" w:rsidRPr="00CA06BA" w14:paraId="4571102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7A151A9"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nil"/>
                              <w:right w:val="single" w:sz="4" w:space="0" w:color="auto"/>
                            </w:tcBorders>
                            <w:shd w:val="clear" w:color="auto" w:fill="auto"/>
                            <w:noWrap/>
                            <w:vAlign w:val="center"/>
                          </w:tcPr>
                          <w:p w14:paraId="42C68900"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153 ± 18</w:t>
                            </w:r>
                          </w:p>
                        </w:tc>
                        <w:tc>
                          <w:tcPr>
                            <w:tcW w:w="3685" w:type="dxa"/>
                            <w:gridSpan w:val="3"/>
                            <w:tcBorders>
                              <w:top w:val="nil"/>
                              <w:left w:val="single" w:sz="4" w:space="0" w:color="auto"/>
                              <w:bottom w:val="nil"/>
                              <w:right w:val="single" w:sz="4" w:space="0" w:color="auto"/>
                            </w:tcBorders>
                            <w:vAlign w:val="center"/>
                          </w:tcPr>
                          <w:p w14:paraId="55829F36"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 </w:t>
                            </w:r>
                            <w:r w:rsidRPr="00CA06BA">
                              <w:rPr>
                                <w:rFonts w:eastAsia="Times New Roman" w:cstheme="minorHAnsi"/>
                                <w:sz w:val="18"/>
                                <w:szCs w:val="18"/>
                                <w:lang w:eastAsia="en-GB"/>
                              </w:rPr>
                              <w:t>±</w:t>
                            </w:r>
                            <w:r>
                              <w:rPr>
                                <w:rFonts w:eastAsia="Times New Roman" w:cstheme="minorHAnsi"/>
                                <w:sz w:val="18"/>
                                <w:szCs w:val="18"/>
                                <w:lang w:eastAsia="en-GB"/>
                              </w:rPr>
                              <w:t xml:space="preserve"> 2 </w:t>
                            </w:r>
                          </w:p>
                        </w:tc>
                        <w:tc>
                          <w:tcPr>
                            <w:tcW w:w="3827" w:type="dxa"/>
                            <w:gridSpan w:val="3"/>
                            <w:tcBorders>
                              <w:top w:val="nil"/>
                              <w:left w:val="single" w:sz="4" w:space="0" w:color="auto"/>
                              <w:bottom w:val="nil"/>
                              <w:right w:val="single" w:sz="4" w:space="0" w:color="auto"/>
                            </w:tcBorders>
                            <w:vAlign w:val="center"/>
                          </w:tcPr>
                          <w:p w14:paraId="0F22CF22"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 89 ± 5 </w:t>
                            </w:r>
                          </w:p>
                        </w:tc>
                      </w:tr>
                      <w:tr w:rsidR="004F11BE" w:rsidRPr="00CA06BA" w14:paraId="7E79EECE"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D84DED1"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C50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0D64B213"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199 ± 30</w:t>
                            </w:r>
                          </w:p>
                        </w:tc>
                        <w:tc>
                          <w:tcPr>
                            <w:tcW w:w="3685" w:type="dxa"/>
                            <w:gridSpan w:val="3"/>
                            <w:tcBorders>
                              <w:top w:val="nil"/>
                              <w:left w:val="single" w:sz="4" w:space="0" w:color="auto"/>
                              <w:bottom w:val="single" w:sz="4" w:space="0" w:color="auto"/>
                              <w:right w:val="single" w:sz="4" w:space="0" w:color="auto"/>
                            </w:tcBorders>
                            <w:vAlign w:val="center"/>
                          </w:tcPr>
                          <w:p w14:paraId="6B103494"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 </w:t>
                            </w:r>
                          </w:p>
                        </w:tc>
                        <w:tc>
                          <w:tcPr>
                            <w:tcW w:w="3827" w:type="dxa"/>
                            <w:gridSpan w:val="3"/>
                            <w:tcBorders>
                              <w:top w:val="nil"/>
                              <w:left w:val="single" w:sz="4" w:space="0" w:color="auto"/>
                              <w:bottom w:val="single" w:sz="4" w:space="0" w:color="auto"/>
                              <w:right w:val="single" w:sz="4" w:space="0" w:color="auto"/>
                            </w:tcBorders>
                            <w:vAlign w:val="center"/>
                          </w:tcPr>
                          <w:p w14:paraId="67BDFC03"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87 ± 5</w:t>
                            </w:r>
                          </w:p>
                        </w:tc>
                      </w:tr>
                      <w:tr w:rsidR="004F11BE" w:rsidRPr="00CA06BA" w14:paraId="608A5DF6" w14:textId="77777777" w:rsidTr="003603F8">
                        <w:trPr>
                          <w:trHeight w:val="210"/>
                          <w:jc w:val="center"/>
                        </w:trPr>
                        <w:tc>
                          <w:tcPr>
                            <w:tcW w:w="12469" w:type="dxa"/>
                            <w:gridSpan w:val="10"/>
                            <w:tcBorders>
                              <w:top w:val="nil"/>
                              <w:left w:val="single" w:sz="4" w:space="0" w:color="auto"/>
                              <w:bottom w:val="single" w:sz="4" w:space="0" w:color="auto"/>
                              <w:right w:val="single" w:sz="4" w:space="0" w:color="auto"/>
                            </w:tcBorders>
                            <w:shd w:val="clear" w:color="auto" w:fill="auto"/>
                            <w:noWrap/>
                            <w:vAlign w:val="center"/>
                          </w:tcPr>
                          <w:p w14:paraId="26CB4E5F" w14:textId="77777777" w:rsidR="004F11BE" w:rsidRPr="00CA06BA"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b/>
                                <w:bCs/>
                                <w:sz w:val="18"/>
                                <w:szCs w:val="18"/>
                                <w:lang w:eastAsia="en-GB"/>
                              </w:rPr>
                              <w:t>Finished product</w:t>
                            </w:r>
                          </w:p>
                        </w:tc>
                      </w:tr>
                      <w:tr w:rsidR="004F11BE" w:rsidRPr="00CA06BA" w14:paraId="178E2E4B"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743A333" w14:textId="77777777" w:rsidR="004F11BE" w:rsidRPr="00CA06BA"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38D8A688"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92</w:t>
                            </w:r>
                            <w:r w:rsidRPr="00CA06BA">
                              <w:rPr>
                                <w:rFonts w:eastAsia="Times New Roman" w:cstheme="minorHAnsi"/>
                                <w:sz w:val="18"/>
                                <w:szCs w:val="18"/>
                                <w:lang w:eastAsia="en-GB"/>
                              </w:rPr>
                              <w:t xml:space="preserve"> ± </w:t>
                            </w:r>
                            <w:r>
                              <w:rPr>
                                <w:rFonts w:eastAsia="Times New Roman" w:cstheme="minorHAnsi"/>
                                <w:sz w:val="18"/>
                                <w:szCs w:val="18"/>
                                <w:lang w:eastAsia="en-GB"/>
                              </w:rPr>
                              <w:t>6</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6A79826D"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36</w:t>
                            </w:r>
                            <w:r w:rsidRPr="00CA06BA">
                              <w:rPr>
                                <w:rFonts w:eastAsia="Times New Roman" w:cstheme="minorHAnsi"/>
                                <w:sz w:val="18"/>
                                <w:szCs w:val="18"/>
                                <w:lang w:eastAsia="en-GB"/>
                              </w:rPr>
                              <w:t xml:space="preserve"> ± </w:t>
                            </w:r>
                            <w:r>
                              <w:rPr>
                                <w:rFonts w:eastAsia="Times New Roman" w:cstheme="minorHAnsi"/>
                                <w:sz w:val="18"/>
                                <w:szCs w:val="18"/>
                                <w:lang w:eastAsia="en-GB"/>
                              </w:rPr>
                              <w:t>3</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528D7354" w14:textId="77777777" w:rsidR="004F11BE" w:rsidRPr="00CA06BA"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218</w:t>
                            </w:r>
                            <w:r w:rsidRPr="00CA06BA">
                              <w:rPr>
                                <w:rFonts w:eastAsia="Times New Roman" w:cstheme="minorHAnsi"/>
                                <w:sz w:val="18"/>
                                <w:szCs w:val="18"/>
                                <w:lang w:eastAsia="en-GB"/>
                              </w:rPr>
                              <w:t xml:space="preserve"> ± </w:t>
                            </w:r>
                            <w:r>
                              <w:rPr>
                                <w:rFonts w:eastAsia="Times New Roman" w:cstheme="minorHAnsi"/>
                                <w:sz w:val="18"/>
                                <w:szCs w:val="18"/>
                                <w:lang w:eastAsia="en-GB"/>
                              </w:rPr>
                              <w:t>20</w:t>
                            </w:r>
                          </w:p>
                        </w:tc>
                      </w:tr>
                    </w:tbl>
                    <w:p w14:paraId="75405446" w14:textId="77777777" w:rsidR="004F11BE" w:rsidRPr="00CA06BA" w:rsidRDefault="004F11BE" w:rsidP="00C313BE">
                      <w:pPr>
                        <w:rPr>
                          <w:b/>
                          <w:bCs/>
                          <w:sz w:val="20"/>
                          <w:szCs w:val="20"/>
                        </w:rPr>
                      </w:pPr>
                    </w:p>
                    <w:p w14:paraId="297A846B" w14:textId="52D6012E" w:rsidR="004F11BE" w:rsidRDefault="004F11BE"/>
                  </w:txbxContent>
                </v:textbox>
                <w10:wrap type="square"/>
              </v:shape>
            </w:pict>
          </mc:Fallback>
        </mc:AlternateContent>
      </w:r>
      <w:r w:rsidR="00A76607" w:rsidRPr="000C3771">
        <w:br w:type="page"/>
      </w:r>
    </w:p>
    <w:p w14:paraId="009F4487" w14:textId="4988C7A1" w:rsidR="007E6976" w:rsidRPr="000C3771" w:rsidRDefault="00C313BE"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49760" behindDoc="0" locked="0" layoutInCell="1" allowOverlap="1" wp14:anchorId="2D0A0C2C" wp14:editId="1C5D105B">
                <wp:simplePos x="0" y="0"/>
                <wp:positionH relativeFrom="column">
                  <wp:posOffset>-81915</wp:posOffset>
                </wp:positionH>
                <wp:positionV relativeFrom="paragraph">
                  <wp:posOffset>0</wp:posOffset>
                </wp:positionV>
                <wp:extent cx="9025890" cy="5676265"/>
                <wp:effectExtent l="0" t="0" r="3810" b="635"/>
                <wp:wrapSquare wrapText="bothSides"/>
                <wp:docPr id="2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25890" cy="5676265"/>
                        </a:xfrm>
                        <a:prstGeom prst="rect">
                          <a:avLst/>
                        </a:prstGeom>
                        <a:solidFill>
                          <a:srgbClr val="FFFFFF"/>
                        </a:solidFill>
                        <a:ln w="9525">
                          <a:noFill/>
                          <a:miter lim="800000"/>
                          <a:headEnd/>
                          <a:tailEnd/>
                        </a:ln>
                      </wps:spPr>
                      <wps:txbx>
                        <w:txbxContent>
                          <w:p w14:paraId="107A4597" w14:textId="68C15755" w:rsidR="004F11BE" w:rsidRPr="000F0180" w:rsidRDefault="004F11BE">
                            <w:pPr>
                              <w:rPr>
                                <w:b/>
                                <w:bCs/>
                                <w:sz w:val="20"/>
                                <w:szCs w:val="20"/>
                              </w:rPr>
                            </w:pPr>
                            <w:r>
                              <w:rPr>
                                <w:b/>
                                <w:bCs/>
                                <w:szCs w:val="24"/>
                              </w:rPr>
                              <w:t xml:space="preserve">Table </w:t>
                            </w:r>
                            <w:r w:rsidR="000A08E5">
                              <w:rPr>
                                <w:b/>
                                <w:bCs/>
                                <w:szCs w:val="24"/>
                              </w:rPr>
                              <w:t>S1.</w:t>
                            </w:r>
                            <w:r>
                              <w:rPr>
                                <w:b/>
                                <w:bCs/>
                                <w:szCs w:val="24"/>
                              </w:rPr>
                              <w:t xml:space="preserve">5. </w:t>
                            </w:r>
                            <w:r w:rsidRPr="00901428">
                              <w:rPr>
                                <w:b/>
                                <w:bCs/>
                                <w:szCs w:val="24"/>
                              </w:rPr>
                              <w:t xml:space="preserve">Quantification of cysteinylated aldehydes in samples derived from different stages of the industrial-scale malting process </w:t>
                            </w:r>
                            <w:r>
                              <w:rPr>
                                <w:b/>
                                <w:bCs/>
                                <w:szCs w:val="24"/>
                              </w:rPr>
                              <w:t>A</w:t>
                            </w:r>
                            <w:r w:rsidRPr="000F0180">
                              <w:rPr>
                                <w:b/>
                                <w:bCs/>
                                <w:szCs w:val="24"/>
                              </w:rPr>
                              <w:t>.</w:t>
                            </w:r>
                          </w:p>
                          <w:tbl>
                            <w:tblPr>
                              <w:tblW w:w="124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0"/>
                              <w:gridCol w:w="1236"/>
                              <w:gridCol w:w="1172"/>
                              <w:gridCol w:w="1275"/>
                              <w:gridCol w:w="1237"/>
                              <w:gridCol w:w="1172"/>
                              <w:gridCol w:w="1276"/>
                              <w:gridCol w:w="1276"/>
                              <w:gridCol w:w="1276"/>
                              <w:gridCol w:w="1275"/>
                            </w:tblGrid>
                            <w:tr w:rsidR="004F11BE" w14:paraId="54D5DBE0" w14:textId="77777777" w:rsidTr="003603F8">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3DDF0FD3" w14:textId="77777777" w:rsidR="004F11BE" w:rsidRDefault="004F11BE" w:rsidP="00991E16">
                                  <w:pPr>
                                    <w:spacing w:after="0" w:line="240" w:lineRule="auto"/>
                                    <w:jc w:val="center"/>
                                    <w:rPr>
                                      <w:rFonts w:cstheme="minorHAnsi"/>
                                      <w:b/>
                                      <w:bCs/>
                                      <w:sz w:val="18"/>
                                      <w:szCs w:val="18"/>
                                    </w:rPr>
                                  </w:pPr>
                                  <w:r>
                                    <w:rPr>
                                      <w:rFonts w:cstheme="minorHAnsi"/>
                                      <w:b/>
                                      <w:bCs/>
                                      <w:sz w:val="18"/>
                                      <w:szCs w:val="18"/>
                                    </w:rPr>
                                    <w:t>Cysteinylated aldehydes</w:t>
                                  </w:r>
                                </w:p>
                                <w:p w14:paraId="316ED670" w14:textId="77777777" w:rsidR="004F11BE" w:rsidRDefault="004F11BE" w:rsidP="00991E16">
                                  <w:pPr>
                                    <w:spacing w:after="0" w:line="240" w:lineRule="auto"/>
                                    <w:jc w:val="center"/>
                                    <w:rPr>
                                      <w:rFonts w:eastAsia="Times New Roman" w:cstheme="minorHAnsi"/>
                                      <w:b/>
                                      <w:bCs/>
                                      <w:sz w:val="18"/>
                                      <w:szCs w:val="18"/>
                                      <w:lang w:eastAsia="en-GB"/>
                                    </w:rPr>
                                  </w:pPr>
                                  <w:r>
                                    <w:rPr>
                                      <w:rFonts w:cstheme="minorHAnsi"/>
                                      <w:sz w:val="18"/>
                                      <w:szCs w:val="18"/>
                                    </w:rPr>
                                    <w:t>(µ</w:t>
                                  </w:r>
                                  <w:r>
                                    <w:rPr>
                                      <w:sz w:val="18"/>
                                      <w:szCs w:val="18"/>
                                    </w:rPr>
                                    <w:t>g/kg dm)</w:t>
                                  </w:r>
                                </w:p>
                              </w:tc>
                              <w:tc>
                                <w:tcPr>
                                  <w:tcW w:w="3683" w:type="dxa"/>
                                  <w:gridSpan w:val="3"/>
                                  <w:tcBorders>
                                    <w:top w:val="single" w:sz="4" w:space="0" w:color="auto"/>
                                    <w:left w:val="single" w:sz="4" w:space="0" w:color="auto"/>
                                    <w:bottom w:val="single" w:sz="4" w:space="0" w:color="auto"/>
                                    <w:right w:val="single" w:sz="4" w:space="0" w:color="auto"/>
                                  </w:tcBorders>
                                  <w:noWrap/>
                                  <w:vAlign w:val="center"/>
                                  <w:hideMark/>
                                </w:tcPr>
                                <w:p w14:paraId="042556C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MET-CYS</w:t>
                                  </w:r>
                                </w:p>
                              </w:tc>
                              <w:tc>
                                <w:tcPr>
                                  <w:tcW w:w="3685" w:type="dxa"/>
                                  <w:gridSpan w:val="3"/>
                                  <w:tcBorders>
                                    <w:top w:val="single" w:sz="4" w:space="0" w:color="auto"/>
                                    <w:left w:val="single" w:sz="4" w:space="0" w:color="auto"/>
                                    <w:bottom w:val="single" w:sz="4" w:space="0" w:color="auto"/>
                                    <w:right w:val="single" w:sz="4" w:space="0" w:color="auto"/>
                                  </w:tcBorders>
                                  <w:vAlign w:val="center"/>
                                  <w:hideMark/>
                                </w:tcPr>
                                <w:p w14:paraId="277F3D8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PHE-CYS</w:t>
                                  </w:r>
                                </w:p>
                              </w:tc>
                              <w:tc>
                                <w:tcPr>
                                  <w:tcW w:w="3827" w:type="dxa"/>
                                  <w:gridSpan w:val="3"/>
                                  <w:tcBorders>
                                    <w:top w:val="single" w:sz="4" w:space="0" w:color="auto"/>
                                    <w:left w:val="single" w:sz="4" w:space="0" w:color="auto"/>
                                    <w:bottom w:val="single" w:sz="4" w:space="0" w:color="auto"/>
                                    <w:right w:val="single" w:sz="4" w:space="0" w:color="auto"/>
                                  </w:tcBorders>
                                  <w:vAlign w:val="center"/>
                                  <w:hideMark/>
                                </w:tcPr>
                                <w:p w14:paraId="57683C1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HEX-CYS</w:t>
                                  </w:r>
                                </w:p>
                              </w:tc>
                            </w:tr>
                            <w:tr w:rsidR="004F11BE" w14:paraId="45AD7C26" w14:textId="77777777" w:rsidTr="003603F8">
                              <w:trPr>
                                <w:trHeight w:val="298"/>
                                <w:jc w:val="center"/>
                              </w:trPr>
                              <w:tc>
                                <w:tcPr>
                                  <w:tcW w:w="12465" w:type="dxa"/>
                                  <w:gridSpan w:val="10"/>
                                  <w:tcBorders>
                                    <w:top w:val="single" w:sz="4" w:space="0" w:color="auto"/>
                                    <w:left w:val="single" w:sz="4" w:space="0" w:color="auto"/>
                                    <w:bottom w:val="single" w:sz="4" w:space="0" w:color="auto"/>
                                    <w:right w:val="single" w:sz="4" w:space="0" w:color="auto"/>
                                  </w:tcBorders>
                                  <w:noWrap/>
                                  <w:vAlign w:val="center"/>
                                  <w:hideMark/>
                                </w:tcPr>
                                <w:p w14:paraId="2B610FF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Raw material</w:t>
                                  </w:r>
                                </w:p>
                              </w:tc>
                            </w:tr>
                            <w:tr w:rsidR="004F11BE" w14:paraId="73AFB447" w14:textId="77777777" w:rsidTr="003603F8">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2B80915A" w14:textId="77777777" w:rsidR="004F11BE" w:rsidRDefault="004F11BE" w:rsidP="00991E16">
                                  <w:pPr>
                                    <w:spacing w:after="0" w:line="240" w:lineRule="auto"/>
                                    <w:jc w:val="center"/>
                                    <w:rPr>
                                      <w:rFonts w:cstheme="minorHAnsi"/>
                                      <w:b/>
                                      <w:bCs/>
                                      <w:sz w:val="18"/>
                                      <w:szCs w:val="18"/>
                                    </w:rPr>
                                  </w:pPr>
                                  <w:r>
                                    <w:rPr>
                                      <w:rFonts w:cstheme="minorHAnsi"/>
                                      <w:b/>
                                      <w:bCs/>
                                      <w:sz w:val="18"/>
                                      <w:szCs w:val="18"/>
                                    </w:rPr>
                                    <w:t>Barley</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7E54F179"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1BC0AF9D"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4A1DC8DD"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4BCE2AA9" w14:textId="77777777" w:rsidTr="003603F8">
                              <w:trPr>
                                <w:trHeight w:val="298"/>
                                <w:jc w:val="center"/>
                              </w:trPr>
                              <w:tc>
                                <w:tcPr>
                                  <w:tcW w:w="12465" w:type="dxa"/>
                                  <w:gridSpan w:val="10"/>
                                  <w:tcBorders>
                                    <w:top w:val="single" w:sz="4" w:space="0" w:color="auto"/>
                                    <w:left w:val="single" w:sz="4" w:space="0" w:color="auto"/>
                                    <w:bottom w:val="single" w:sz="4" w:space="0" w:color="auto"/>
                                    <w:right w:val="single" w:sz="4" w:space="0" w:color="auto"/>
                                  </w:tcBorders>
                                  <w:noWrap/>
                                  <w:vAlign w:val="center"/>
                                  <w:hideMark/>
                                </w:tcPr>
                                <w:p w14:paraId="36A3FA8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Germination</w:t>
                                  </w:r>
                                </w:p>
                              </w:tc>
                            </w:tr>
                            <w:tr w:rsidR="004F11BE" w14:paraId="61A12753"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3F4782A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GM0</w:t>
                                  </w:r>
                                </w:p>
                              </w:tc>
                              <w:tc>
                                <w:tcPr>
                                  <w:tcW w:w="3683" w:type="dxa"/>
                                  <w:gridSpan w:val="3"/>
                                  <w:tcBorders>
                                    <w:top w:val="single" w:sz="4" w:space="0" w:color="auto"/>
                                    <w:left w:val="single" w:sz="4" w:space="0" w:color="auto"/>
                                    <w:bottom w:val="nil"/>
                                    <w:right w:val="single" w:sz="4" w:space="0" w:color="auto"/>
                                  </w:tcBorders>
                                  <w:noWrap/>
                                  <w:vAlign w:val="center"/>
                                </w:tcPr>
                                <w:p w14:paraId="356BA0F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nil"/>
                                    <w:right w:val="single" w:sz="4" w:space="0" w:color="auto"/>
                                  </w:tcBorders>
                                  <w:vAlign w:val="center"/>
                                </w:tcPr>
                                <w:p w14:paraId="7D0B50A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nil"/>
                                    <w:right w:val="single" w:sz="4" w:space="0" w:color="auto"/>
                                  </w:tcBorders>
                                  <w:vAlign w:val="center"/>
                                </w:tcPr>
                                <w:p w14:paraId="36226C4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0CAEB0C6"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7E6E9030"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GM1</w:t>
                                  </w:r>
                                </w:p>
                              </w:tc>
                              <w:tc>
                                <w:tcPr>
                                  <w:tcW w:w="3683" w:type="dxa"/>
                                  <w:gridSpan w:val="3"/>
                                  <w:tcBorders>
                                    <w:top w:val="nil"/>
                                    <w:left w:val="single" w:sz="4" w:space="0" w:color="auto"/>
                                    <w:bottom w:val="nil"/>
                                    <w:right w:val="single" w:sz="4" w:space="0" w:color="auto"/>
                                  </w:tcBorders>
                                  <w:noWrap/>
                                  <w:vAlign w:val="center"/>
                                </w:tcPr>
                                <w:p w14:paraId="729E76FF"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444814B0"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1C4E8E1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71BDA259"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4C0654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GM2</w:t>
                                  </w:r>
                                </w:p>
                              </w:tc>
                              <w:tc>
                                <w:tcPr>
                                  <w:tcW w:w="3683" w:type="dxa"/>
                                  <w:gridSpan w:val="3"/>
                                  <w:tcBorders>
                                    <w:top w:val="nil"/>
                                    <w:left w:val="single" w:sz="4" w:space="0" w:color="auto"/>
                                    <w:bottom w:val="nil"/>
                                    <w:right w:val="single" w:sz="4" w:space="0" w:color="auto"/>
                                  </w:tcBorders>
                                  <w:noWrap/>
                                  <w:vAlign w:val="center"/>
                                </w:tcPr>
                                <w:p w14:paraId="03FA74B2"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3A5B759B"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61BB83D6"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BF0B5AE"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30A28F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GM3</w:t>
                                  </w:r>
                                </w:p>
                              </w:tc>
                              <w:tc>
                                <w:tcPr>
                                  <w:tcW w:w="3683" w:type="dxa"/>
                                  <w:gridSpan w:val="3"/>
                                  <w:tcBorders>
                                    <w:top w:val="nil"/>
                                    <w:left w:val="single" w:sz="4" w:space="0" w:color="auto"/>
                                    <w:bottom w:val="nil"/>
                                    <w:right w:val="single" w:sz="4" w:space="0" w:color="auto"/>
                                  </w:tcBorders>
                                  <w:noWrap/>
                                  <w:vAlign w:val="center"/>
                                </w:tcPr>
                                <w:p w14:paraId="07D276A8"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301EC63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27A76594"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0F8E7F27" w14:textId="77777777" w:rsidTr="003603F8">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3C76C90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GM4</w:t>
                                  </w:r>
                                </w:p>
                              </w:tc>
                              <w:tc>
                                <w:tcPr>
                                  <w:tcW w:w="3683" w:type="dxa"/>
                                  <w:gridSpan w:val="3"/>
                                  <w:tcBorders>
                                    <w:top w:val="nil"/>
                                    <w:left w:val="single" w:sz="4" w:space="0" w:color="auto"/>
                                    <w:bottom w:val="single" w:sz="4" w:space="0" w:color="auto"/>
                                    <w:right w:val="single" w:sz="4" w:space="0" w:color="auto"/>
                                  </w:tcBorders>
                                  <w:noWrap/>
                                  <w:vAlign w:val="center"/>
                                </w:tcPr>
                                <w:p w14:paraId="340ACBD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single" w:sz="4" w:space="0" w:color="auto"/>
                                    <w:right w:val="single" w:sz="4" w:space="0" w:color="auto"/>
                                  </w:tcBorders>
                                  <w:vAlign w:val="center"/>
                                </w:tcPr>
                                <w:p w14:paraId="1D3AB6B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single" w:sz="4" w:space="0" w:color="auto"/>
                                    <w:right w:val="single" w:sz="4" w:space="0" w:color="auto"/>
                                  </w:tcBorders>
                                  <w:vAlign w:val="center"/>
                                </w:tcPr>
                                <w:p w14:paraId="708092D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EC6AEFD" w14:textId="77777777" w:rsidTr="003603F8">
                              <w:trPr>
                                <w:trHeight w:val="210"/>
                                <w:jc w:val="center"/>
                              </w:trPr>
                              <w:tc>
                                <w:tcPr>
                                  <w:tcW w:w="12465" w:type="dxa"/>
                                  <w:gridSpan w:val="10"/>
                                  <w:tcBorders>
                                    <w:top w:val="nil"/>
                                    <w:left w:val="single" w:sz="4" w:space="0" w:color="auto"/>
                                    <w:bottom w:val="single" w:sz="4" w:space="0" w:color="auto"/>
                                    <w:right w:val="single" w:sz="4" w:space="0" w:color="auto"/>
                                  </w:tcBorders>
                                  <w:noWrap/>
                                  <w:vAlign w:val="center"/>
                                  <w:hideMark/>
                                </w:tcPr>
                                <w:p w14:paraId="68B0B96E"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b/>
                                      <w:bCs/>
                                      <w:sz w:val="18"/>
                                      <w:szCs w:val="18"/>
                                      <w:lang w:eastAsia="en-GB"/>
                                    </w:rPr>
                                    <w:t>Kilning</w:t>
                                  </w:r>
                                </w:p>
                              </w:tc>
                            </w:tr>
                            <w:tr w:rsidR="004F11BE" w14:paraId="37702338" w14:textId="77777777" w:rsidTr="003603F8">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07340DAF" w14:textId="77777777" w:rsidR="004F11BE" w:rsidRDefault="004F11BE" w:rsidP="00991E16">
                                  <w:pPr>
                                    <w:spacing w:after="0" w:line="240" w:lineRule="auto"/>
                                    <w:rPr>
                                      <w:rFonts w:eastAsia="Times New Roman" w:cstheme="minorHAnsi"/>
                                      <w:b/>
                                      <w:bCs/>
                                      <w:sz w:val="18"/>
                                      <w:szCs w:val="18"/>
                                      <w:lang w:eastAsia="en-GB"/>
                                    </w:rPr>
                                  </w:pPr>
                                </w:p>
                              </w:tc>
                              <w:tc>
                                <w:tcPr>
                                  <w:tcW w:w="1236" w:type="dxa"/>
                                  <w:tcBorders>
                                    <w:top w:val="single" w:sz="4" w:space="0" w:color="auto"/>
                                    <w:left w:val="single" w:sz="4" w:space="0" w:color="auto"/>
                                    <w:bottom w:val="dotted" w:sz="4" w:space="0" w:color="auto"/>
                                    <w:right w:val="dotted" w:sz="4" w:space="0" w:color="auto"/>
                                  </w:tcBorders>
                                  <w:noWrap/>
                                  <w:vAlign w:val="center"/>
                                  <w:hideMark/>
                                </w:tcPr>
                                <w:p w14:paraId="72FDAA0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08706B8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vAlign w:val="center"/>
                                  <w:hideMark/>
                                </w:tcPr>
                                <w:p w14:paraId="5BDA725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37" w:type="dxa"/>
                                  <w:tcBorders>
                                    <w:top w:val="single" w:sz="4" w:space="0" w:color="auto"/>
                                    <w:left w:val="single" w:sz="4" w:space="0" w:color="auto"/>
                                    <w:bottom w:val="dotted" w:sz="4" w:space="0" w:color="auto"/>
                                    <w:right w:val="dotted" w:sz="4" w:space="0" w:color="auto"/>
                                  </w:tcBorders>
                                  <w:vAlign w:val="center"/>
                                  <w:hideMark/>
                                </w:tcPr>
                                <w:p w14:paraId="66621C7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5CEB1AC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6" w:type="dxa"/>
                                  <w:tcBorders>
                                    <w:top w:val="single" w:sz="4" w:space="0" w:color="auto"/>
                                    <w:left w:val="dotted" w:sz="4" w:space="0" w:color="auto"/>
                                    <w:bottom w:val="dotted" w:sz="4" w:space="0" w:color="auto"/>
                                    <w:right w:val="single" w:sz="4" w:space="0" w:color="auto"/>
                                  </w:tcBorders>
                                  <w:noWrap/>
                                  <w:vAlign w:val="center"/>
                                  <w:hideMark/>
                                </w:tcPr>
                                <w:p w14:paraId="426E654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76" w:type="dxa"/>
                                  <w:tcBorders>
                                    <w:top w:val="single" w:sz="4" w:space="0" w:color="auto"/>
                                    <w:left w:val="single" w:sz="4" w:space="0" w:color="auto"/>
                                    <w:bottom w:val="dotted" w:sz="4" w:space="0" w:color="auto"/>
                                    <w:right w:val="dotted" w:sz="4" w:space="0" w:color="auto"/>
                                  </w:tcBorders>
                                  <w:vAlign w:val="center"/>
                                  <w:hideMark/>
                                </w:tcPr>
                                <w:p w14:paraId="20306F1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276" w:type="dxa"/>
                                  <w:tcBorders>
                                    <w:top w:val="single" w:sz="4" w:space="0" w:color="auto"/>
                                    <w:left w:val="dotted" w:sz="4" w:space="0" w:color="auto"/>
                                    <w:bottom w:val="dotted" w:sz="4" w:space="0" w:color="auto"/>
                                    <w:right w:val="dotted" w:sz="4" w:space="0" w:color="auto"/>
                                  </w:tcBorders>
                                  <w:vAlign w:val="center"/>
                                  <w:hideMark/>
                                </w:tcPr>
                                <w:p w14:paraId="7D21DF4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noWrap/>
                                  <w:vAlign w:val="center"/>
                                  <w:hideMark/>
                                </w:tcPr>
                                <w:p w14:paraId="17807E0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150ECD1C" w14:textId="77777777" w:rsidTr="003603F8">
                              <w:trPr>
                                <w:trHeight w:val="261"/>
                                <w:jc w:val="center"/>
                              </w:trPr>
                              <w:tc>
                                <w:tcPr>
                                  <w:tcW w:w="1270" w:type="dxa"/>
                                  <w:tcBorders>
                                    <w:top w:val="nil"/>
                                    <w:left w:val="single" w:sz="4" w:space="0" w:color="auto"/>
                                    <w:bottom w:val="nil"/>
                                    <w:right w:val="single" w:sz="4" w:space="0" w:color="auto"/>
                                  </w:tcBorders>
                                  <w:noWrap/>
                                  <w:vAlign w:val="center"/>
                                  <w:hideMark/>
                                </w:tcPr>
                                <w:p w14:paraId="6403F02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K12.0</w:t>
                                  </w:r>
                                </w:p>
                              </w:tc>
                              <w:tc>
                                <w:tcPr>
                                  <w:tcW w:w="1236" w:type="dxa"/>
                                  <w:tcBorders>
                                    <w:top w:val="nil"/>
                                    <w:left w:val="single" w:sz="4" w:space="0" w:color="auto"/>
                                    <w:bottom w:val="nil"/>
                                    <w:right w:val="dotted" w:sz="4" w:space="0" w:color="auto"/>
                                  </w:tcBorders>
                                  <w:noWrap/>
                                  <w:vAlign w:val="center"/>
                                </w:tcPr>
                                <w:p w14:paraId="0621466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45970B1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E91BF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487D055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172" w:type="dxa"/>
                                  <w:tcBorders>
                                    <w:top w:val="nil"/>
                                    <w:left w:val="dotted" w:sz="4" w:space="0" w:color="auto"/>
                                    <w:bottom w:val="nil"/>
                                    <w:right w:val="dotted" w:sz="4" w:space="0" w:color="auto"/>
                                  </w:tcBorders>
                                  <w:vAlign w:val="center"/>
                                </w:tcPr>
                                <w:p w14:paraId="7F42F2C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4668DF7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4052899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39743A4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5" w:type="dxa"/>
                                  <w:tcBorders>
                                    <w:top w:val="nil"/>
                                    <w:left w:val="dotted" w:sz="4" w:space="0" w:color="auto"/>
                                    <w:bottom w:val="nil"/>
                                    <w:right w:val="single" w:sz="4" w:space="0" w:color="auto"/>
                                  </w:tcBorders>
                                  <w:noWrap/>
                                  <w:vAlign w:val="center"/>
                                </w:tcPr>
                                <w:p w14:paraId="3AEC448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7AFCEB87"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73DF769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K14.0</w:t>
                                  </w:r>
                                </w:p>
                              </w:tc>
                              <w:tc>
                                <w:tcPr>
                                  <w:tcW w:w="1236" w:type="dxa"/>
                                  <w:tcBorders>
                                    <w:top w:val="nil"/>
                                    <w:left w:val="single" w:sz="4" w:space="0" w:color="auto"/>
                                    <w:bottom w:val="nil"/>
                                    <w:right w:val="dotted" w:sz="4" w:space="0" w:color="auto"/>
                                  </w:tcBorders>
                                  <w:noWrap/>
                                  <w:vAlign w:val="center"/>
                                </w:tcPr>
                                <w:p w14:paraId="5ED6AE9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CF4C85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5B7C57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761F683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172" w:type="dxa"/>
                                  <w:tcBorders>
                                    <w:top w:val="nil"/>
                                    <w:left w:val="dotted" w:sz="4" w:space="0" w:color="auto"/>
                                    <w:bottom w:val="nil"/>
                                    <w:right w:val="dotted" w:sz="4" w:space="0" w:color="auto"/>
                                  </w:tcBorders>
                                  <w:vAlign w:val="center"/>
                                </w:tcPr>
                                <w:p w14:paraId="2DEE7EE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3186DA8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1D7B386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1B2E9CF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5" w:type="dxa"/>
                                  <w:tcBorders>
                                    <w:top w:val="nil"/>
                                    <w:left w:val="dotted" w:sz="4" w:space="0" w:color="auto"/>
                                    <w:bottom w:val="nil"/>
                                    <w:right w:val="single" w:sz="4" w:space="0" w:color="auto"/>
                                  </w:tcBorders>
                                  <w:noWrap/>
                                  <w:vAlign w:val="center"/>
                                </w:tcPr>
                                <w:p w14:paraId="664833E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3A8366A6"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53E4917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K16.0</w:t>
                                  </w:r>
                                </w:p>
                              </w:tc>
                              <w:tc>
                                <w:tcPr>
                                  <w:tcW w:w="1236" w:type="dxa"/>
                                  <w:tcBorders>
                                    <w:top w:val="nil"/>
                                    <w:left w:val="single" w:sz="4" w:space="0" w:color="auto"/>
                                    <w:bottom w:val="nil"/>
                                    <w:right w:val="dotted" w:sz="4" w:space="0" w:color="auto"/>
                                  </w:tcBorders>
                                  <w:noWrap/>
                                  <w:vAlign w:val="center"/>
                                </w:tcPr>
                                <w:p w14:paraId="02ADE3D8"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40A85D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2BEA2E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667BDE5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172" w:type="dxa"/>
                                  <w:tcBorders>
                                    <w:top w:val="nil"/>
                                    <w:left w:val="dotted" w:sz="4" w:space="0" w:color="auto"/>
                                    <w:bottom w:val="nil"/>
                                    <w:right w:val="dotted" w:sz="4" w:space="0" w:color="auto"/>
                                  </w:tcBorders>
                                  <w:vAlign w:val="center"/>
                                </w:tcPr>
                                <w:p w14:paraId="390E985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7FF60F9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1DC0646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78D984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5" w:type="dxa"/>
                                  <w:tcBorders>
                                    <w:top w:val="nil"/>
                                    <w:left w:val="dotted" w:sz="4" w:space="0" w:color="auto"/>
                                    <w:bottom w:val="nil"/>
                                    <w:right w:val="single" w:sz="4" w:space="0" w:color="auto"/>
                                  </w:tcBorders>
                                  <w:noWrap/>
                                  <w:vAlign w:val="center"/>
                                </w:tcPr>
                                <w:p w14:paraId="4BB6AFC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2362493"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5E05CEF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K18.0</w:t>
                                  </w:r>
                                </w:p>
                              </w:tc>
                              <w:tc>
                                <w:tcPr>
                                  <w:tcW w:w="1236" w:type="dxa"/>
                                  <w:tcBorders>
                                    <w:top w:val="nil"/>
                                    <w:left w:val="single" w:sz="4" w:space="0" w:color="auto"/>
                                    <w:bottom w:val="nil"/>
                                    <w:right w:val="dotted" w:sz="4" w:space="0" w:color="auto"/>
                                  </w:tcBorders>
                                  <w:noWrap/>
                                  <w:vAlign w:val="center"/>
                                </w:tcPr>
                                <w:p w14:paraId="1FE1995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2CC4A6F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F468EC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20E0267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172" w:type="dxa"/>
                                  <w:tcBorders>
                                    <w:top w:val="nil"/>
                                    <w:left w:val="dotted" w:sz="4" w:space="0" w:color="auto"/>
                                    <w:bottom w:val="nil"/>
                                    <w:right w:val="dotted" w:sz="4" w:space="0" w:color="auto"/>
                                  </w:tcBorders>
                                  <w:vAlign w:val="center"/>
                                </w:tcPr>
                                <w:p w14:paraId="523133B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449AF1E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073F7B7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296F8B4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373FB60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4AD5D1D"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225D793"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K18.5</w:t>
                                  </w:r>
                                </w:p>
                              </w:tc>
                              <w:tc>
                                <w:tcPr>
                                  <w:tcW w:w="1236" w:type="dxa"/>
                                  <w:tcBorders>
                                    <w:top w:val="nil"/>
                                    <w:left w:val="single" w:sz="4" w:space="0" w:color="auto"/>
                                    <w:bottom w:val="nil"/>
                                    <w:right w:val="dotted" w:sz="4" w:space="0" w:color="auto"/>
                                  </w:tcBorders>
                                  <w:noWrap/>
                                  <w:vAlign w:val="center"/>
                                </w:tcPr>
                                <w:p w14:paraId="50CBD068"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360713D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891658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CF0523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172" w:type="dxa"/>
                                  <w:tcBorders>
                                    <w:top w:val="nil"/>
                                    <w:left w:val="dotted" w:sz="4" w:space="0" w:color="auto"/>
                                    <w:bottom w:val="nil"/>
                                    <w:right w:val="dotted" w:sz="4" w:space="0" w:color="auto"/>
                                  </w:tcBorders>
                                  <w:vAlign w:val="center"/>
                                </w:tcPr>
                                <w:p w14:paraId="7A8E087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35E71E2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7E7BF00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73B3B85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50B4019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3F16B07"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9D9ECE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K19.0</w:t>
                                  </w:r>
                                </w:p>
                              </w:tc>
                              <w:tc>
                                <w:tcPr>
                                  <w:tcW w:w="1236" w:type="dxa"/>
                                  <w:tcBorders>
                                    <w:top w:val="nil"/>
                                    <w:left w:val="single" w:sz="4" w:space="0" w:color="auto"/>
                                    <w:bottom w:val="nil"/>
                                    <w:right w:val="dotted" w:sz="4" w:space="0" w:color="auto"/>
                                  </w:tcBorders>
                                  <w:noWrap/>
                                  <w:vAlign w:val="center"/>
                                </w:tcPr>
                                <w:p w14:paraId="28629C82"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A1AF65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2769AD5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C2BC9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172" w:type="dxa"/>
                                  <w:tcBorders>
                                    <w:top w:val="nil"/>
                                    <w:left w:val="dotted" w:sz="4" w:space="0" w:color="auto"/>
                                    <w:bottom w:val="nil"/>
                                    <w:right w:val="dotted" w:sz="4" w:space="0" w:color="auto"/>
                                  </w:tcBorders>
                                  <w:vAlign w:val="center"/>
                                </w:tcPr>
                                <w:p w14:paraId="56EBBB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2C95B6D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06930E2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52919CD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3739EAC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56C6C0A"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FA3B9F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K19.5</w:t>
                                  </w:r>
                                </w:p>
                              </w:tc>
                              <w:tc>
                                <w:tcPr>
                                  <w:tcW w:w="1236" w:type="dxa"/>
                                  <w:tcBorders>
                                    <w:top w:val="nil"/>
                                    <w:left w:val="single" w:sz="4" w:space="0" w:color="auto"/>
                                    <w:bottom w:val="nil"/>
                                    <w:right w:val="dotted" w:sz="4" w:space="0" w:color="auto"/>
                                  </w:tcBorders>
                                  <w:noWrap/>
                                  <w:vAlign w:val="center"/>
                                </w:tcPr>
                                <w:p w14:paraId="672325EE"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4A73017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390B07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7733019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AD1EEF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62C8D77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4DFFAFF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650DD97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5F5B878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693B7477"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3B79957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K20.0</w:t>
                                  </w:r>
                                </w:p>
                              </w:tc>
                              <w:tc>
                                <w:tcPr>
                                  <w:tcW w:w="1236" w:type="dxa"/>
                                  <w:tcBorders>
                                    <w:top w:val="nil"/>
                                    <w:left w:val="single" w:sz="4" w:space="0" w:color="auto"/>
                                    <w:bottom w:val="nil"/>
                                    <w:right w:val="dotted" w:sz="4" w:space="0" w:color="auto"/>
                                  </w:tcBorders>
                                  <w:noWrap/>
                                  <w:vAlign w:val="center"/>
                                </w:tcPr>
                                <w:p w14:paraId="426814A1"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2DEC3DE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5B0EAEF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5D5B057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07EE320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noWrap/>
                                  <w:vAlign w:val="center"/>
                                </w:tcPr>
                                <w:p w14:paraId="5801F11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5D89C7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09B0DD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612F28C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77CB8B1"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8EFD8D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K20.5</w:t>
                                  </w:r>
                                </w:p>
                              </w:tc>
                              <w:tc>
                                <w:tcPr>
                                  <w:tcW w:w="1236" w:type="dxa"/>
                                  <w:tcBorders>
                                    <w:top w:val="nil"/>
                                    <w:left w:val="single" w:sz="4" w:space="0" w:color="auto"/>
                                    <w:bottom w:val="nil"/>
                                    <w:right w:val="dotted" w:sz="4" w:space="0" w:color="auto"/>
                                  </w:tcBorders>
                                  <w:noWrap/>
                                  <w:vAlign w:val="center"/>
                                </w:tcPr>
                                <w:p w14:paraId="145E8141"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0891699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D8C8A9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23ACA5C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3161B47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49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6" w:type="dxa"/>
                                  <w:tcBorders>
                                    <w:top w:val="nil"/>
                                    <w:left w:val="dotted" w:sz="4" w:space="0" w:color="auto"/>
                                    <w:bottom w:val="nil"/>
                                    <w:right w:val="single" w:sz="4" w:space="0" w:color="auto"/>
                                  </w:tcBorders>
                                  <w:noWrap/>
                                  <w:vAlign w:val="center"/>
                                </w:tcPr>
                                <w:p w14:paraId="0C5510E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36760EF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6A28D1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3AED951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7FCCC39"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6C6406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K21.0</w:t>
                                  </w:r>
                                </w:p>
                              </w:tc>
                              <w:tc>
                                <w:tcPr>
                                  <w:tcW w:w="1236" w:type="dxa"/>
                                  <w:tcBorders>
                                    <w:top w:val="nil"/>
                                    <w:left w:val="single" w:sz="4" w:space="0" w:color="auto"/>
                                    <w:bottom w:val="nil"/>
                                    <w:right w:val="dotted" w:sz="4" w:space="0" w:color="auto"/>
                                  </w:tcBorders>
                                  <w:noWrap/>
                                  <w:vAlign w:val="center"/>
                                </w:tcPr>
                                <w:p w14:paraId="4EA0C086"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0806B51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45EEA9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485B2AA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64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6C811E0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noWrap/>
                                  <w:vAlign w:val="center"/>
                                </w:tcPr>
                                <w:p w14:paraId="306A54C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7A4231F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588410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5D81649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1FB246C"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4833789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K21.5</w:t>
                                  </w:r>
                                </w:p>
                              </w:tc>
                              <w:tc>
                                <w:tcPr>
                                  <w:tcW w:w="1236" w:type="dxa"/>
                                  <w:tcBorders>
                                    <w:top w:val="nil"/>
                                    <w:left w:val="single" w:sz="4" w:space="0" w:color="auto"/>
                                    <w:bottom w:val="nil"/>
                                    <w:right w:val="dotted" w:sz="4" w:space="0" w:color="auto"/>
                                  </w:tcBorders>
                                  <w:noWrap/>
                                  <w:vAlign w:val="center"/>
                                </w:tcPr>
                                <w:p w14:paraId="79A69A3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0777FE6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2166E8E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40247C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66877C6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71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nil"/>
                                    <w:right w:val="single" w:sz="4" w:space="0" w:color="auto"/>
                                  </w:tcBorders>
                                  <w:noWrap/>
                                  <w:vAlign w:val="center"/>
                                </w:tcPr>
                                <w:p w14:paraId="76BD15B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single" w:sz="4" w:space="0" w:color="auto"/>
                                    <w:bottom w:val="nil"/>
                                    <w:right w:val="dotted" w:sz="4" w:space="0" w:color="auto"/>
                                  </w:tcBorders>
                                  <w:vAlign w:val="center"/>
                                </w:tcPr>
                                <w:p w14:paraId="4EF82A6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217FD8E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40B02EA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1BCCCFB" w14:textId="77777777" w:rsidTr="003603F8">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5AB115F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K22.0/C0</w:t>
                                  </w:r>
                                </w:p>
                              </w:tc>
                              <w:tc>
                                <w:tcPr>
                                  <w:tcW w:w="1236" w:type="dxa"/>
                                  <w:tcBorders>
                                    <w:top w:val="nil"/>
                                    <w:left w:val="single" w:sz="4" w:space="0" w:color="auto"/>
                                    <w:bottom w:val="single" w:sz="4" w:space="0" w:color="auto"/>
                                    <w:right w:val="dotted" w:sz="4" w:space="0" w:color="auto"/>
                                  </w:tcBorders>
                                  <w:noWrap/>
                                  <w:vAlign w:val="center"/>
                                </w:tcPr>
                                <w:p w14:paraId="56A41FDC"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32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single" w:sz="4" w:space="0" w:color="auto"/>
                                    <w:right w:val="dotted" w:sz="4" w:space="0" w:color="auto"/>
                                  </w:tcBorders>
                                  <w:vAlign w:val="center"/>
                                </w:tcPr>
                                <w:p w14:paraId="71671C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single" w:sz="4" w:space="0" w:color="auto"/>
                                    <w:right w:val="single" w:sz="4" w:space="0" w:color="auto"/>
                                  </w:tcBorders>
                                  <w:vAlign w:val="center"/>
                                </w:tcPr>
                                <w:p w14:paraId="1BB0E1B6"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&lt;LOD (7)</w:t>
                                  </w:r>
                                </w:p>
                              </w:tc>
                              <w:tc>
                                <w:tcPr>
                                  <w:tcW w:w="1237" w:type="dxa"/>
                                  <w:tcBorders>
                                    <w:top w:val="nil"/>
                                    <w:left w:val="single" w:sz="4" w:space="0" w:color="auto"/>
                                    <w:bottom w:val="single" w:sz="4" w:space="0" w:color="auto"/>
                                    <w:right w:val="dotted" w:sz="4" w:space="0" w:color="auto"/>
                                  </w:tcBorders>
                                  <w:vAlign w:val="center"/>
                                </w:tcPr>
                                <w:p w14:paraId="6BCFC43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single" w:sz="4" w:space="0" w:color="auto"/>
                                    <w:right w:val="dotted" w:sz="4" w:space="0" w:color="auto"/>
                                  </w:tcBorders>
                                  <w:vAlign w:val="center"/>
                                </w:tcPr>
                                <w:p w14:paraId="1CA7DF5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single" w:sz="4" w:space="0" w:color="auto"/>
                                    <w:right w:val="single" w:sz="4" w:space="0" w:color="auto"/>
                                  </w:tcBorders>
                                  <w:noWrap/>
                                  <w:vAlign w:val="center"/>
                                </w:tcPr>
                                <w:p w14:paraId="6F306A5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single" w:sz="4" w:space="0" w:color="auto"/>
                                    <w:bottom w:val="single" w:sz="4" w:space="0" w:color="auto"/>
                                    <w:right w:val="dotted" w:sz="4" w:space="0" w:color="auto"/>
                                  </w:tcBorders>
                                  <w:vAlign w:val="center"/>
                                </w:tcPr>
                                <w:p w14:paraId="2F6B917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single" w:sz="4" w:space="0" w:color="auto"/>
                                    <w:right w:val="dotted" w:sz="4" w:space="0" w:color="auto"/>
                                  </w:tcBorders>
                                  <w:vAlign w:val="center"/>
                                </w:tcPr>
                                <w:p w14:paraId="4CB8A61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48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single" w:sz="4" w:space="0" w:color="auto"/>
                                    <w:right w:val="single" w:sz="4" w:space="0" w:color="auto"/>
                                  </w:tcBorders>
                                  <w:noWrap/>
                                  <w:vAlign w:val="center"/>
                                </w:tcPr>
                                <w:p w14:paraId="62C8F06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3FE1E7F6" w14:textId="77777777" w:rsidTr="003603F8">
                              <w:trPr>
                                <w:trHeight w:val="210"/>
                                <w:jc w:val="center"/>
                              </w:trPr>
                              <w:tc>
                                <w:tcPr>
                                  <w:tcW w:w="12465" w:type="dxa"/>
                                  <w:gridSpan w:val="10"/>
                                  <w:tcBorders>
                                    <w:top w:val="nil"/>
                                    <w:left w:val="single" w:sz="4" w:space="0" w:color="auto"/>
                                    <w:bottom w:val="single" w:sz="4" w:space="0" w:color="auto"/>
                                    <w:right w:val="single" w:sz="4" w:space="0" w:color="auto"/>
                                  </w:tcBorders>
                                  <w:noWrap/>
                                  <w:vAlign w:val="center"/>
                                  <w:hideMark/>
                                </w:tcPr>
                                <w:p w14:paraId="5310A04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b/>
                                      <w:bCs/>
                                      <w:sz w:val="18"/>
                                      <w:szCs w:val="18"/>
                                      <w:lang w:eastAsia="en-GB"/>
                                    </w:rPr>
                                    <w:t>Cooling</w:t>
                                  </w:r>
                                </w:p>
                              </w:tc>
                            </w:tr>
                            <w:tr w:rsidR="004F11BE" w14:paraId="035D1F2D" w14:textId="77777777" w:rsidTr="003603F8">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588CA13B" w14:textId="77777777" w:rsidR="004F11BE" w:rsidRDefault="004F11BE" w:rsidP="00991E16">
                                  <w:pPr>
                                    <w:spacing w:after="0" w:line="240" w:lineRule="auto"/>
                                    <w:jc w:val="center"/>
                                    <w:rPr>
                                      <w:rFonts w:eastAsia="Times New Roman" w:cstheme="minorHAnsi"/>
                                      <w:b/>
                                      <w:bCs/>
                                      <w:sz w:val="18"/>
                                      <w:szCs w:val="18"/>
                                      <w:lang w:eastAsia="en-GB"/>
                                    </w:rPr>
                                  </w:pPr>
                                </w:p>
                              </w:tc>
                              <w:tc>
                                <w:tcPr>
                                  <w:tcW w:w="3683" w:type="dxa"/>
                                  <w:gridSpan w:val="3"/>
                                  <w:tcBorders>
                                    <w:top w:val="single" w:sz="4" w:space="0" w:color="auto"/>
                                    <w:left w:val="single" w:sz="4" w:space="0" w:color="auto"/>
                                    <w:bottom w:val="dotted" w:sz="4" w:space="0" w:color="auto"/>
                                    <w:right w:val="single" w:sz="4" w:space="0" w:color="auto"/>
                                  </w:tcBorders>
                                  <w:noWrap/>
                                  <w:vAlign w:val="center"/>
                                  <w:hideMark/>
                                </w:tcPr>
                                <w:p w14:paraId="26123E9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hideMark/>
                                </w:tcPr>
                                <w:p w14:paraId="24F8A8E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hideMark/>
                                </w:tcPr>
                                <w:p w14:paraId="7274BBF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13384D1E"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681A670"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C15</w:t>
                                  </w:r>
                                </w:p>
                              </w:tc>
                              <w:tc>
                                <w:tcPr>
                                  <w:tcW w:w="3683" w:type="dxa"/>
                                  <w:gridSpan w:val="3"/>
                                  <w:tcBorders>
                                    <w:top w:val="single" w:sz="4" w:space="0" w:color="auto"/>
                                    <w:left w:val="single" w:sz="4" w:space="0" w:color="auto"/>
                                    <w:bottom w:val="nil"/>
                                    <w:right w:val="single" w:sz="4" w:space="0" w:color="auto"/>
                                  </w:tcBorders>
                                  <w:noWrap/>
                                  <w:vAlign w:val="center"/>
                                </w:tcPr>
                                <w:p w14:paraId="56DAED2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single" w:sz="4" w:space="0" w:color="auto"/>
                                    <w:left w:val="single" w:sz="4" w:space="0" w:color="auto"/>
                                    <w:bottom w:val="nil"/>
                                    <w:right w:val="single" w:sz="4" w:space="0" w:color="auto"/>
                                  </w:tcBorders>
                                  <w:vAlign w:val="center"/>
                                </w:tcPr>
                                <w:p w14:paraId="27C8E28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63 </w:t>
                                  </w:r>
                                  <w:r w:rsidRPr="00CA06BA">
                                    <w:rPr>
                                      <w:rFonts w:eastAsia="Times New Roman" w:cstheme="minorHAnsi"/>
                                      <w:sz w:val="18"/>
                                      <w:szCs w:val="18"/>
                                      <w:lang w:eastAsia="en-GB"/>
                                    </w:rPr>
                                    <w:t>±</w:t>
                                  </w:r>
                                  <w:r>
                                    <w:rPr>
                                      <w:rFonts w:eastAsia="Times New Roman" w:cstheme="minorHAnsi"/>
                                      <w:sz w:val="18"/>
                                      <w:szCs w:val="18"/>
                                      <w:lang w:eastAsia="en-GB"/>
                                    </w:rPr>
                                    <w:t xml:space="preserve"> 5 </w:t>
                                  </w:r>
                                </w:p>
                              </w:tc>
                              <w:tc>
                                <w:tcPr>
                                  <w:tcW w:w="3827" w:type="dxa"/>
                                  <w:gridSpan w:val="3"/>
                                  <w:tcBorders>
                                    <w:top w:val="single" w:sz="4" w:space="0" w:color="auto"/>
                                    <w:left w:val="single" w:sz="4" w:space="0" w:color="auto"/>
                                    <w:bottom w:val="nil"/>
                                    <w:right w:val="single" w:sz="4" w:space="0" w:color="auto"/>
                                  </w:tcBorders>
                                  <w:vAlign w:val="center"/>
                                </w:tcPr>
                                <w:p w14:paraId="60A774C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668EF650"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71F3224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C30</w:t>
                                  </w:r>
                                </w:p>
                              </w:tc>
                              <w:tc>
                                <w:tcPr>
                                  <w:tcW w:w="3683" w:type="dxa"/>
                                  <w:gridSpan w:val="3"/>
                                  <w:tcBorders>
                                    <w:top w:val="nil"/>
                                    <w:left w:val="single" w:sz="4" w:space="0" w:color="auto"/>
                                    <w:bottom w:val="nil"/>
                                    <w:right w:val="single" w:sz="4" w:space="0" w:color="auto"/>
                                  </w:tcBorders>
                                  <w:noWrap/>
                                  <w:vAlign w:val="center"/>
                                </w:tcPr>
                                <w:p w14:paraId="17780333"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21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nil"/>
                                    <w:left w:val="single" w:sz="4" w:space="0" w:color="auto"/>
                                    <w:bottom w:val="nil"/>
                                    <w:right w:val="single" w:sz="4" w:space="0" w:color="auto"/>
                                  </w:tcBorders>
                                  <w:vAlign w:val="center"/>
                                </w:tcPr>
                                <w:p w14:paraId="721F6E8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57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827" w:type="dxa"/>
                                  <w:gridSpan w:val="3"/>
                                  <w:tcBorders>
                                    <w:top w:val="nil"/>
                                    <w:left w:val="single" w:sz="4" w:space="0" w:color="auto"/>
                                    <w:bottom w:val="nil"/>
                                    <w:right w:val="single" w:sz="4" w:space="0" w:color="auto"/>
                                  </w:tcBorders>
                                  <w:vAlign w:val="center"/>
                                </w:tcPr>
                                <w:p w14:paraId="3AE10BD0"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0E789F3"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58C4D6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C40</w:t>
                                  </w:r>
                                </w:p>
                              </w:tc>
                              <w:tc>
                                <w:tcPr>
                                  <w:tcW w:w="3683" w:type="dxa"/>
                                  <w:gridSpan w:val="3"/>
                                  <w:tcBorders>
                                    <w:top w:val="nil"/>
                                    <w:left w:val="single" w:sz="4" w:space="0" w:color="auto"/>
                                    <w:bottom w:val="nil"/>
                                    <w:right w:val="single" w:sz="4" w:space="0" w:color="auto"/>
                                  </w:tcBorders>
                                  <w:noWrap/>
                                  <w:vAlign w:val="center"/>
                                </w:tcPr>
                                <w:p w14:paraId="4282494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nil"/>
                                    <w:left w:val="single" w:sz="4" w:space="0" w:color="auto"/>
                                    <w:bottom w:val="nil"/>
                                    <w:right w:val="single" w:sz="4" w:space="0" w:color="auto"/>
                                  </w:tcBorders>
                                  <w:vAlign w:val="center"/>
                                </w:tcPr>
                                <w:p w14:paraId="1B42E37F"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58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827" w:type="dxa"/>
                                  <w:gridSpan w:val="3"/>
                                  <w:tcBorders>
                                    <w:top w:val="nil"/>
                                    <w:left w:val="single" w:sz="4" w:space="0" w:color="auto"/>
                                    <w:bottom w:val="nil"/>
                                    <w:right w:val="single" w:sz="4" w:space="0" w:color="auto"/>
                                  </w:tcBorders>
                                  <w:vAlign w:val="center"/>
                                </w:tcPr>
                                <w:p w14:paraId="701E2E6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30310F8A" w14:textId="77777777" w:rsidTr="003603F8">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5DA4096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C50</w:t>
                                  </w:r>
                                </w:p>
                              </w:tc>
                              <w:tc>
                                <w:tcPr>
                                  <w:tcW w:w="3683" w:type="dxa"/>
                                  <w:gridSpan w:val="3"/>
                                  <w:tcBorders>
                                    <w:top w:val="nil"/>
                                    <w:left w:val="single" w:sz="4" w:space="0" w:color="auto"/>
                                    <w:bottom w:val="single" w:sz="4" w:space="0" w:color="auto"/>
                                    <w:right w:val="single" w:sz="4" w:space="0" w:color="auto"/>
                                  </w:tcBorders>
                                  <w:noWrap/>
                                  <w:vAlign w:val="center"/>
                                </w:tcPr>
                                <w:p w14:paraId="790A150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22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nil"/>
                                    <w:left w:val="single" w:sz="4" w:space="0" w:color="auto"/>
                                    <w:bottom w:val="single" w:sz="4" w:space="0" w:color="auto"/>
                                    <w:right w:val="single" w:sz="4" w:space="0" w:color="auto"/>
                                  </w:tcBorders>
                                  <w:vAlign w:val="center"/>
                                </w:tcPr>
                                <w:p w14:paraId="12D682FF"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54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827" w:type="dxa"/>
                                  <w:gridSpan w:val="3"/>
                                  <w:tcBorders>
                                    <w:top w:val="nil"/>
                                    <w:left w:val="single" w:sz="4" w:space="0" w:color="auto"/>
                                    <w:bottom w:val="single" w:sz="4" w:space="0" w:color="auto"/>
                                    <w:right w:val="single" w:sz="4" w:space="0" w:color="auto"/>
                                  </w:tcBorders>
                                  <w:vAlign w:val="center"/>
                                </w:tcPr>
                                <w:p w14:paraId="4A6C1A12"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C759CFF" w14:textId="77777777" w:rsidTr="003603F8">
                              <w:trPr>
                                <w:trHeight w:val="210"/>
                                <w:jc w:val="center"/>
                              </w:trPr>
                              <w:tc>
                                <w:tcPr>
                                  <w:tcW w:w="12465" w:type="dxa"/>
                                  <w:gridSpan w:val="10"/>
                                  <w:tcBorders>
                                    <w:top w:val="single" w:sz="4" w:space="0" w:color="auto"/>
                                    <w:left w:val="single" w:sz="4" w:space="0" w:color="auto"/>
                                    <w:bottom w:val="single" w:sz="4" w:space="0" w:color="auto"/>
                                    <w:right w:val="single" w:sz="4" w:space="0" w:color="auto"/>
                                  </w:tcBorders>
                                  <w:noWrap/>
                                  <w:vAlign w:val="center"/>
                                </w:tcPr>
                                <w:p w14:paraId="652DE34B" w14:textId="77777777" w:rsidR="004F11BE" w:rsidRDefault="004F11BE" w:rsidP="00BF4903">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b/>
                                      <w:bCs/>
                                      <w:sz w:val="18"/>
                                      <w:szCs w:val="18"/>
                                      <w:lang w:eastAsia="en-GB"/>
                                    </w:rPr>
                                    <w:t>Finished product</w:t>
                                  </w:r>
                                </w:p>
                              </w:tc>
                            </w:tr>
                            <w:tr w:rsidR="004F11BE" w14:paraId="4AFAA9C1" w14:textId="77777777" w:rsidTr="003603F8">
                              <w:trPr>
                                <w:trHeight w:val="210"/>
                                <w:jc w:val="center"/>
                              </w:trPr>
                              <w:tc>
                                <w:tcPr>
                                  <w:tcW w:w="1270" w:type="dxa"/>
                                  <w:tcBorders>
                                    <w:top w:val="single" w:sz="4" w:space="0" w:color="auto"/>
                                    <w:left w:val="single" w:sz="4" w:space="0" w:color="auto"/>
                                    <w:bottom w:val="single" w:sz="4" w:space="0" w:color="auto"/>
                                    <w:right w:val="single" w:sz="4" w:space="0" w:color="auto"/>
                                  </w:tcBorders>
                                  <w:noWrap/>
                                  <w:vAlign w:val="center"/>
                                </w:tcPr>
                                <w:p w14:paraId="3714B9E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Malt</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312DAA64"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27 </w:t>
                                  </w:r>
                                  <w:r w:rsidRPr="00CA06BA">
                                    <w:rPr>
                                      <w:rFonts w:eastAsia="Times New Roman" w:cstheme="minorHAnsi"/>
                                      <w:sz w:val="18"/>
                                      <w:szCs w:val="18"/>
                                      <w:lang w:eastAsia="en-GB"/>
                                    </w:rPr>
                                    <w:t xml:space="preserve">± </w:t>
                                  </w:r>
                                  <w:r>
                                    <w:rPr>
                                      <w:rFonts w:eastAsia="Times New Roman" w:cstheme="minorHAnsi"/>
                                      <w:sz w:val="18"/>
                                      <w:szCs w:val="18"/>
                                      <w:lang w:eastAsia="en-GB"/>
                                    </w:rPr>
                                    <w:t>2</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3FEE8A61"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110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3D3F931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65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r>
                          </w:tbl>
                          <w:p w14:paraId="02AD0200" w14:textId="77777777" w:rsidR="004F11BE" w:rsidRDefault="004F11B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D0A0C2C" id="_x0000_s1030" type="#_x0000_t202" style="position:absolute;margin-left:-6.45pt;margin-top:0;width:710.7pt;height:446.95pt;z-index:2521497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o+SapEgIAAP4DAAAOAAAAZHJzL2Uyb0RvYy54bWysU9uO2yAQfa/Uf0C8N3asOJtYcVbbbFNV&#13;&#10;2l6k7X4AxjhGxQwFEjv9+g7Ym027b1V5QDPMcJg5c9jcDp0iJ2GdBF3S+SylRGgOtdSHkj59379b&#13;&#10;UeI80zVToEVJz8LR2+3bN5veFCKDFlQtLEEQ7YrelLT13hRJ4ngrOuZmYITGYAO2Yx5de0hqy3pE&#13;&#10;71SSpeky6cHWxgIXzuHp/Rik24jfNIL7r03jhCeqpFibj7uNexX2ZLthxcEy00o+lcH+oYqOSY2P&#13;&#10;XqDumWfkaOUrqE5yCw4aP+PQJdA0kovYA3YzT//q5rFlRsRekBxnLjS5/wfLv5wezTdL/PAeBhxg&#13;&#10;bMKZB+A/HNGwa5k+iDtroW8Fq/HheaAs6Y0rpquBale4AFL1n6HGIbOjhwg0NLYLrGCfBNFxAOcL&#13;&#10;6WLwhOPhOs3y1RpDHGP58maZLfP4Biuerxvr/EcBHQlGSS1ONcKz04PzoRxWPKeE1xwoWe+lUtGx&#13;&#10;h2qnLDkxVMA+rgn9jzSlSY+15FkekTWE+1EcnfSoUCW7kq7SsEbNBDo+6DqmeCbVaGMlSk/8BEpG&#13;&#10;cvxQDUTWJV2Eu4GuCuozEmZhFCR+IDRasL8o6VGMJXU/j8wKStQnjaSv54tFUG90FvlNho69jlTX&#13;&#10;EaY5QpXUUzKaOx8VH+jQcIfDaWSk7aWSqWQUWWRz+hBBxdd+zHr5ttvfAAAA//8DAFBLAwQUAAYA&#13;&#10;CAAAACEAyWW4F+MAAAAOAQAADwAAAGRycy9kb3ducmV2LnhtbEyPzW7CMBCE75X6DtYi9VKBA+Un&#13;&#10;CXFQf9SqVygPsIlNEhGvo9iQ8PZdTu1lpdXMzs6X7UbbiqvpfeNIwXwWgTBUOt1QpeD48zmNQfiA&#13;&#10;pLF1ZBTcjIdd/viQYardQHtzPYRKcAj5FBXUIXSplL6sjUU/c50h1k6utxh47Supexw43LZyEUVr&#13;&#10;abEh/lBjZ95rU54PF6vg9D08r5Kh+ArHzX65fsNmU7ibUk+T8WPL43ULIpgx/F3AnYH7Q87FCnch&#13;&#10;7UWrYDpfJGxVwFh3eRnFKxCFgjh5SUDmmfyPkf8CAAD//wMAUEsBAi0AFAAGAAgAAAAhALaDOJL+&#13;&#10;AAAA4QEAABMAAAAAAAAAAAAAAAAAAAAAAFtDb250ZW50X1R5cGVzXS54bWxQSwECLQAUAAYACAAA&#13;&#10;ACEAOP0h/9YAAACUAQAACwAAAAAAAAAAAAAAAAAvAQAAX3JlbHMvLnJlbHNQSwECLQAUAAYACAAA&#13;&#10;ACEAqPkmqRICAAD+AwAADgAAAAAAAAAAAAAAAAAuAgAAZHJzL2Uyb0RvYy54bWxQSwECLQAUAAYA&#13;&#10;CAAAACEAyWW4F+MAAAAOAQAADwAAAAAAAAAAAAAAAABsBAAAZHJzL2Rvd25yZXYueG1sUEsFBgAA&#13;&#10;AAAEAAQA8wAAAHwFAAAAAA==&#13;&#10;" stroked="f">
                <v:textbox>
                  <w:txbxContent>
                    <w:p w14:paraId="107A4597" w14:textId="68C15755" w:rsidR="004F11BE" w:rsidRPr="000F0180" w:rsidRDefault="004F11BE">
                      <w:pPr>
                        <w:rPr>
                          <w:b/>
                          <w:bCs/>
                          <w:sz w:val="20"/>
                          <w:szCs w:val="20"/>
                        </w:rPr>
                      </w:pPr>
                      <w:r>
                        <w:rPr>
                          <w:b/>
                          <w:bCs/>
                          <w:szCs w:val="24"/>
                        </w:rPr>
                        <w:t xml:space="preserve">Table </w:t>
                      </w:r>
                      <w:r w:rsidR="000A08E5">
                        <w:rPr>
                          <w:b/>
                          <w:bCs/>
                          <w:szCs w:val="24"/>
                        </w:rPr>
                        <w:t>S1.</w:t>
                      </w:r>
                      <w:r>
                        <w:rPr>
                          <w:b/>
                          <w:bCs/>
                          <w:szCs w:val="24"/>
                        </w:rPr>
                        <w:t xml:space="preserve">5. </w:t>
                      </w:r>
                      <w:r w:rsidRPr="00901428">
                        <w:rPr>
                          <w:b/>
                          <w:bCs/>
                          <w:szCs w:val="24"/>
                        </w:rPr>
                        <w:t xml:space="preserve">Quantification of cysteinylated aldehydes in samples derived from different stages of the industrial-scale malting process </w:t>
                      </w:r>
                      <w:r>
                        <w:rPr>
                          <w:b/>
                          <w:bCs/>
                          <w:szCs w:val="24"/>
                        </w:rPr>
                        <w:t>A</w:t>
                      </w:r>
                      <w:r w:rsidRPr="000F0180">
                        <w:rPr>
                          <w:b/>
                          <w:bCs/>
                          <w:szCs w:val="24"/>
                        </w:rPr>
                        <w:t>.</w:t>
                      </w:r>
                    </w:p>
                    <w:tbl>
                      <w:tblPr>
                        <w:tblW w:w="124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0"/>
                        <w:gridCol w:w="1236"/>
                        <w:gridCol w:w="1172"/>
                        <w:gridCol w:w="1275"/>
                        <w:gridCol w:w="1237"/>
                        <w:gridCol w:w="1172"/>
                        <w:gridCol w:w="1276"/>
                        <w:gridCol w:w="1276"/>
                        <w:gridCol w:w="1276"/>
                        <w:gridCol w:w="1275"/>
                      </w:tblGrid>
                      <w:tr w:rsidR="004F11BE" w14:paraId="54D5DBE0" w14:textId="77777777" w:rsidTr="003603F8">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3DDF0FD3" w14:textId="77777777" w:rsidR="004F11BE" w:rsidRDefault="004F11BE" w:rsidP="00991E16">
                            <w:pPr>
                              <w:spacing w:after="0" w:line="240" w:lineRule="auto"/>
                              <w:jc w:val="center"/>
                              <w:rPr>
                                <w:rFonts w:cstheme="minorHAnsi"/>
                                <w:b/>
                                <w:bCs/>
                                <w:sz w:val="18"/>
                                <w:szCs w:val="18"/>
                              </w:rPr>
                            </w:pPr>
                            <w:r>
                              <w:rPr>
                                <w:rFonts w:cstheme="minorHAnsi"/>
                                <w:b/>
                                <w:bCs/>
                                <w:sz w:val="18"/>
                                <w:szCs w:val="18"/>
                              </w:rPr>
                              <w:t>Cysteinylated aldehydes</w:t>
                            </w:r>
                          </w:p>
                          <w:p w14:paraId="316ED670" w14:textId="77777777" w:rsidR="004F11BE" w:rsidRDefault="004F11BE" w:rsidP="00991E16">
                            <w:pPr>
                              <w:spacing w:after="0" w:line="240" w:lineRule="auto"/>
                              <w:jc w:val="center"/>
                              <w:rPr>
                                <w:rFonts w:eastAsia="Times New Roman" w:cstheme="minorHAnsi"/>
                                <w:b/>
                                <w:bCs/>
                                <w:sz w:val="18"/>
                                <w:szCs w:val="18"/>
                                <w:lang w:eastAsia="en-GB"/>
                              </w:rPr>
                            </w:pPr>
                            <w:r>
                              <w:rPr>
                                <w:rFonts w:cstheme="minorHAnsi"/>
                                <w:sz w:val="18"/>
                                <w:szCs w:val="18"/>
                              </w:rPr>
                              <w:t>(µ</w:t>
                            </w:r>
                            <w:r>
                              <w:rPr>
                                <w:sz w:val="18"/>
                                <w:szCs w:val="18"/>
                              </w:rPr>
                              <w:t>g/kg dm)</w:t>
                            </w:r>
                          </w:p>
                        </w:tc>
                        <w:tc>
                          <w:tcPr>
                            <w:tcW w:w="3683" w:type="dxa"/>
                            <w:gridSpan w:val="3"/>
                            <w:tcBorders>
                              <w:top w:val="single" w:sz="4" w:space="0" w:color="auto"/>
                              <w:left w:val="single" w:sz="4" w:space="0" w:color="auto"/>
                              <w:bottom w:val="single" w:sz="4" w:space="0" w:color="auto"/>
                              <w:right w:val="single" w:sz="4" w:space="0" w:color="auto"/>
                            </w:tcBorders>
                            <w:noWrap/>
                            <w:vAlign w:val="center"/>
                            <w:hideMark/>
                          </w:tcPr>
                          <w:p w14:paraId="042556C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MET-CYS</w:t>
                            </w:r>
                          </w:p>
                        </w:tc>
                        <w:tc>
                          <w:tcPr>
                            <w:tcW w:w="3685" w:type="dxa"/>
                            <w:gridSpan w:val="3"/>
                            <w:tcBorders>
                              <w:top w:val="single" w:sz="4" w:space="0" w:color="auto"/>
                              <w:left w:val="single" w:sz="4" w:space="0" w:color="auto"/>
                              <w:bottom w:val="single" w:sz="4" w:space="0" w:color="auto"/>
                              <w:right w:val="single" w:sz="4" w:space="0" w:color="auto"/>
                            </w:tcBorders>
                            <w:vAlign w:val="center"/>
                            <w:hideMark/>
                          </w:tcPr>
                          <w:p w14:paraId="277F3D8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PHE-CYS</w:t>
                            </w:r>
                          </w:p>
                        </w:tc>
                        <w:tc>
                          <w:tcPr>
                            <w:tcW w:w="3827" w:type="dxa"/>
                            <w:gridSpan w:val="3"/>
                            <w:tcBorders>
                              <w:top w:val="single" w:sz="4" w:space="0" w:color="auto"/>
                              <w:left w:val="single" w:sz="4" w:space="0" w:color="auto"/>
                              <w:bottom w:val="single" w:sz="4" w:space="0" w:color="auto"/>
                              <w:right w:val="single" w:sz="4" w:space="0" w:color="auto"/>
                            </w:tcBorders>
                            <w:vAlign w:val="center"/>
                            <w:hideMark/>
                          </w:tcPr>
                          <w:p w14:paraId="57683C1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HEX-CYS</w:t>
                            </w:r>
                          </w:p>
                        </w:tc>
                      </w:tr>
                      <w:tr w:rsidR="004F11BE" w14:paraId="45AD7C26" w14:textId="77777777" w:rsidTr="003603F8">
                        <w:trPr>
                          <w:trHeight w:val="298"/>
                          <w:jc w:val="center"/>
                        </w:trPr>
                        <w:tc>
                          <w:tcPr>
                            <w:tcW w:w="12465" w:type="dxa"/>
                            <w:gridSpan w:val="10"/>
                            <w:tcBorders>
                              <w:top w:val="single" w:sz="4" w:space="0" w:color="auto"/>
                              <w:left w:val="single" w:sz="4" w:space="0" w:color="auto"/>
                              <w:bottom w:val="single" w:sz="4" w:space="0" w:color="auto"/>
                              <w:right w:val="single" w:sz="4" w:space="0" w:color="auto"/>
                            </w:tcBorders>
                            <w:noWrap/>
                            <w:vAlign w:val="center"/>
                            <w:hideMark/>
                          </w:tcPr>
                          <w:p w14:paraId="2B610FF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Raw material</w:t>
                            </w:r>
                          </w:p>
                        </w:tc>
                      </w:tr>
                      <w:tr w:rsidR="004F11BE" w14:paraId="73AFB447" w14:textId="77777777" w:rsidTr="003603F8">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2B80915A" w14:textId="77777777" w:rsidR="004F11BE" w:rsidRDefault="004F11BE" w:rsidP="00991E16">
                            <w:pPr>
                              <w:spacing w:after="0" w:line="240" w:lineRule="auto"/>
                              <w:jc w:val="center"/>
                              <w:rPr>
                                <w:rFonts w:cstheme="minorHAnsi"/>
                                <w:b/>
                                <w:bCs/>
                                <w:sz w:val="18"/>
                                <w:szCs w:val="18"/>
                              </w:rPr>
                            </w:pPr>
                            <w:r>
                              <w:rPr>
                                <w:rFonts w:cstheme="minorHAnsi"/>
                                <w:b/>
                                <w:bCs/>
                                <w:sz w:val="18"/>
                                <w:szCs w:val="18"/>
                              </w:rPr>
                              <w:t>Barley</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7E54F179"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1BC0AF9D"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4A1DC8DD"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4BCE2AA9" w14:textId="77777777" w:rsidTr="003603F8">
                        <w:trPr>
                          <w:trHeight w:val="298"/>
                          <w:jc w:val="center"/>
                        </w:trPr>
                        <w:tc>
                          <w:tcPr>
                            <w:tcW w:w="12465" w:type="dxa"/>
                            <w:gridSpan w:val="10"/>
                            <w:tcBorders>
                              <w:top w:val="single" w:sz="4" w:space="0" w:color="auto"/>
                              <w:left w:val="single" w:sz="4" w:space="0" w:color="auto"/>
                              <w:bottom w:val="single" w:sz="4" w:space="0" w:color="auto"/>
                              <w:right w:val="single" w:sz="4" w:space="0" w:color="auto"/>
                            </w:tcBorders>
                            <w:noWrap/>
                            <w:vAlign w:val="center"/>
                            <w:hideMark/>
                          </w:tcPr>
                          <w:p w14:paraId="36A3FA8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Germination</w:t>
                            </w:r>
                          </w:p>
                        </w:tc>
                      </w:tr>
                      <w:tr w:rsidR="004F11BE" w14:paraId="61A12753"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3F4782A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GM0</w:t>
                            </w:r>
                          </w:p>
                        </w:tc>
                        <w:tc>
                          <w:tcPr>
                            <w:tcW w:w="3683" w:type="dxa"/>
                            <w:gridSpan w:val="3"/>
                            <w:tcBorders>
                              <w:top w:val="single" w:sz="4" w:space="0" w:color="auto"/>
                              <w:left w:val="single" w:sz="4" w:space="0" w:color="auto"/>
                              <w:bottom w:val="nil"/>
                              <w:right w:val="single" w:sz="4" w:space="0" w:color="auto"/>
                            </w:tcBorders>
                            <w:noWrap/>
                            <w:vAlign w:val="center"/>
                          </w:tcPr>
                          <w:p w14:paraId="356BA0F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nil"/>
                              <w:right w:val="single" w:sz="4" w:space="0" w:color="auto"/>
                            </w:tcBorders>
                            <w:vAlign w:val="center"/>
                          </w:tcPr>
                          <w:p w14:paraId="7D0B50A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nil"/>
                              <w:right w:val="single" w:sz="4" w:space="0" w:color="auto"/>
                            </w:tcBorders>
                            <w:vAlign w:val="center"/>
                          </w:tcPr>
                          <w:p w14:paraId="36226C4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0CAEB0C6"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7E6E9030"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GM1</w:t>
                            </w:r>
                          </w:p>
                        </w:tc>
                        <w:tc>
                          <w:tcPr>
                            <w:tcW w:w="3683" w:type="dxa"/>
                            <w:gridSpan w:val="3"/>
                            <w:tcBorders>
                              <w:top w:val="nil"/>
                              <w:left w:val="single" w:sz="4" w:space="0" w:color="auto"/>
                              <w:bottom w:val="nil"/>
                              <w:right w:val="single" w:sz="4" w:space="0" w:color="auto"/>
                            </w:tcBorders>
                            <w:noWrap/>
                            <w:vAlign w:val="center"/>
                          </w:tcPr>
                          <w:p w14:paraId="729E76FF"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444814B0"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1C4E8E1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71BDA259"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4C0654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GM2</w:t>
                            </w:r>
                          </w:p>
                        </w:tc>
                        <w:tc>
                          <w:tcPr>
                            <w:tcW w:w="3683" w:type="dxa"/>
                            <w:gridSpan w:val="3"/>
                            <w:tcBorders>
                              <w:top w:val="nil"/>
                              <w:left w:val="single" w:sz="4" w:space="0" w:color="auto"/>
                              <w:bottom w:val="nil"/>
                              <w:right w:val="single" w:sz="4" w:space="0" w:color="auto"/>
                            </w:tcBorders>
                            <w:noWrap/>
                            <w:vAlign w:val="center"/>
                          </w:tcPr>
                          <w:p w14:paraId="03FA74B2"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3A5B759B"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61BB83D6"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BF0B5AE"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30A28F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GM3</w:t>
                            </w:r>
                          </w:p>
                        </w:tc>
                        <w:tc>
                          <w:tcPr>
                            <w:tcW w:w="3683" w:type="dxa"/>
                            <w:gridSpan w:val="3"/>
                            <w:tcBorders>
                              <w:top w:val="nil"/>
                              <w:left w:val="single" w:sz="4" w:space="0" w:color="auto"/>
                              <w:bottom w:val="nil"/>
                              <w:right w:val="single" w:sz="4" w:space="0" w:color="auto"/>
                            </w:tcBorders>
                            <w:noWrap/>
                            <w:vAlign w:val="center"/>
                          </w:tcPr>
                          <w:p w14:paraId="07D276A8"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301EC63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27A76594"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0F8E7F27" w14:textId="77777777" w:rsidTr="003603F8">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3C76C90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GM4</w:t>
                            </w:r>
                          </w:p>
                        </w:tc>
                        <w:tc>
                          <w:tcPr>
                            <w:tcW w:w="3683" w:type="dxa"/>
                            <w:gridSpan w:val="3"/>
                            <w:tcBorders>
                              <w:top w:val="nil"/>
                              <w:left w:val="single" w:sz="4" w:space="0" w:color="auto"/>
                              <w:bottom w:val="single" w:sz="4" w:space="0" w:color="auto"/>
                              <w:right w:val="single" w:sz="4" w:space="0" w:color="auto"/>
                            </w:tcBorders>
                            <w:noWrap/>
                            <w:vAlign w:val="center"/>
                          </w:tcPr>
                          <w:p w14:paraId="340ACBD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single" w:sz="4" w:space="0" w:color="auto"/>
                              <w:right w:val="single" w:sz="4" w:space="0" w:color="auto"/>
                            </w:tcBorders>
                            <w:vAlign w:val="center"/>
                          </w:tcPr>
                          <w:p w14:paraId="1D3AB6B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single" w:sz="4" w:space="0" w:color="auto"/>
                              <w:right w:val="single" w:sz="4" w:space="0" w:color="auto"/>
                            </w:tcBorders>
                            <w:vAlign w:val="center"/>
                          </w:tcPr>
                          <w:p w14:paraId="708092D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EC6AEFD" w14:textId="77777777" w:rsidTr="003603F8">
                        <w:trPr>
                          <w:trHeight w:val="210"/>
                          <w:jc w:val="center"/>
                        </w:trPr>
                        <w:tc>
                          <w:tcPr>
                            <w:tcW w:w="12465" w:type="dxa"/>
                            <w:gridSpan w:val="10"/>
                            <w:tcBorders>
                              <w:top w:val="nil"/>
                              <w:left w:val="single" w:sz="4" w:space="0" w:color="auto"/>
                              <w:bottom w:val="single" w:sz="4" w:space="0" w:color="auto"/>
                              <w:right w:val="single" w:sz="4" w:space="0" w:color="auto"/>
                            </w:tcBorders>
                            <w:noWrap/>
                            <w:vAlign w:val="center"/>
                            <w:hideMark/>
                          </w:tcPr>
                          <w:p w14:paraId="68B0B96E"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b/>
                                <w:bCs/>
                                <w:sz w:val="18"/>
                                <w:szCs w:val="18"/>
                                <w:lang w:eastAsia="en-GB"/>
                              </w:rPr>
                              <w:t>Kilning</w:t>
                            </w:r>
                          </w:p>
                        </w:tc>
                      </w:tr>
                      <w:tr w:rsidR="004F11BE" w14:paraId="37702338" w14:textId="77777777" w:rsidTr="003603F8">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07340DAF" w14:textId="77777777" w:rsidR="004F11BE" w:rsidRDefault="004F11BE" w:rsidP="00991E16">
                            <w:pPr>
                              <w:spacing w:after="0" w:line="240" w:lineRule="auto"/>
                              <w:rPr>
                                <w:rFonts w:eastAsia="Times New Roman" w:cstheme="minorHAnsi"/>
                                <w:b/>
                                <w:bCs/>
                                <w:sz w:val="18"/>
                                <w:szCs w:val="18"/>
                                <w:lang w:eastAsia="en-GB"/>
                              </w:rPr>
                            </w:pPr>
                          </w:p>
                        </w:tc>
                        <w:tc>
                          <w:tcPr>
                            <w:tcW w:w="1236" w:type="dxa"/>
                            <w:tcBorders>
                              <w:top w:val="single" w:sz="4" w:space="0" w:color="auto"/>
                              <w:left w:val="single" w:sz="4" w:space="0" w:color="auto"/>
                              <w:bottom w:val="dotted" w:sz="4" w:space="0" w:color="auto"/>
                              <w:right w:val="dotted" w:sz="4" w:space="0" w:color="auto"/>
                            </w:tcBorders>
                            <w:noWrap/>
                            <w:vAlign w:val="center"/>
                            <w:hideMark/>
                          </w:tcPr>
                          <w:p w14:paraId="72FDAA0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08706B8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vAlign w:val="center"/>
                            <w:hideMark/>
                          </w:tcPr>
                          <w:p w14:paraId="5BDA725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37" w:type="dxa"/>
                            <w:tcBorders>
                              <w:top w:val="single" w:sz="4" w:space="0" w:color="auto"/>
                              <w:left w:val="single" w:sz="4" w:space="0" w:color="auto"/>
                              <w:bottom w:val="dotted" w:sz="4" w:space="0" w:color="auto"/>
                              <w:right w:val="dotted" w:sz="4" w:space="0" w:color="auto"/>
                            </w:tcBorders>
                            <w:vAlign w:val="center"/>
                            <w:hideMark/>
                          </w:tcPr>
                          <w:p w14:paraId="66621C7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5CEB1AC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6" w:type="dxa"/>
                            <w:tcBorders>
                              <w:top w:val="single" w:sz="4" w:space="0" w:color="auto"/>
                              <w:left w:val="dotted" w:sz="4" w:space="0" w:color="auto"/>
                              <w:bottom w:val="dotted" w:sz="4" w:space="0" w:color="auto"/>
                              <w:right w:val="single" w:sz="4" w:space="0" w:color="auto"/>
                            </w:tcBorders>
                            <w:noWrap/>
                            <w:vAlign w:val="center"/>
                            <w:hideMark/>
                          </w:tcPr>
                          <w:p w14:paraId="426E654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76" w:type="dxa"/>
                            <w:tcBorders>
                              <w:top w:val="single" w:sz="4" w:space="0" w:color="auto"/>
                              <w:left w:val="single" w:sz="4" w:space="0" w:color="auto"/>
                              <w:bottom w:val="dotted" w:sz="4" w:space="0" w:color="auto"/>
                              <w:right w:val="dotted" w:sz="4" w:space="0" w:color="auto"/>
                            </w:tcBorders>
                            <w:vAlign w:val="center"/>
                            <w:hideMark/>
                          </w:tcPr>
                          <w:p w14:paraId="20306F1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276" w:type="dxa"/>
                            <w:tcBorders>
                              <w:top w:val="single" w:sz="4" w:space="0" w:color="auto"/>
                              <w:left w:val="dotted" w:sz="4" w:space="0" w:color="auto"/>
                              <w:bottom w:val="dotted" w:sz="4" w:space="0" w:color="auto"/>
                              <w:right w:val="dotted" w:sz="4" w:space="0" w:color="auto"/>
                            </w:tcBorders>
                            <w:vAlign w:val="center"/>
                            <w:hideMark/>
                          </w:tcPr>
                          <w:p w14:paraId="7D21DF4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noWrap/>
                            <w:vAlign w:val="center"/>
                            <w:hideMark/>
                          </w:tcPr>
                          <w:p w14:paraId="17807E0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150ECD1C" w14:textId="77777777" w:rsidTr="003603F8">
                        <w:trPr>
                          <w:trHeight w:val="261"/>
                          <w:jc w:val="center"/>
                        </w:trPr>
                        <w:tc>
                          <w:tcPr>
                            <w:tcW w:w="1270" w:type="dxa"/>
                            <w:tcBorders>
                              <w:top w:val="nil"/>
                              <w:left w:val="single" w:sz="4" w:space="0" w:color="auto"/>
                              <w:bottom w:val="nil"/>
                              <w:right w:val="single" w:sz="4" w:space="0" w:color="auto"/>
                            </w:tcBorders>
                            <w:noWrap/>
                            <w:vAlign w:val="center"/>
                            <w:hideMark/>
                          </w:tcPr>
                          <w:p w14:paraId="6403F02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K12.0</w:t>
                            </w:r>
                          </w:p>
                        </w:tc>
                        <w:tc>
                          <w:tcPr>
                            <w:tcW w:w="1236" w:type="dxa"/>
                            <w:tcBorders>
                              <w:top w:val="nil"/>
                              <w:left w:val="single" w:sz="4" w:space="0" w:color="auto"/>
                              <w:bottom w:val="nil"/>
                              <w:right w:val="dotted" w:sz="4" w:space="0" w:color="auto"/>
                            </w:tcBorders>
                            <w:noWrap/>
                            <w:vAlign w:val="center"/>
                          </w:tcPr>
                          <w:p w14:paraId="0621466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45970B1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E91BF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487D055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172" w:type="dxa"/>
                            <w:tcBorders>
                              <w:top w:val="nil"/>
                              <w:left w:val="dotted" w:sz="4" w:space="0" w:color="auto"/>
                              <w:bottom w:val="nil"/>
                              <w:right w:val="dotted" w:sz="4" w:space="0" w:color="auto"/>
                            </w:tcBorders>
                            <w:vAlign w:val="center"/>
                          </w:tcPr>
                          <w:p w14:paraId="7F42F2C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4668DF7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4052899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39743A4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5" w:type="dxa"/>
                            <w:tcBorders>
                              <w:top w:val="nil"/>
                              <w:left w:val="dotted" w:sz="4" w:space="0" w:color="auto"/>
                              <w:bottom w:val="nil"/>
                              <w:right w:val="single" w:sz="4" w:space="0" w:color="auto"/>
                            </w:tcBorders>
                            <w:noWrap/>
                            <w:vAlign w:val="center"/>
                          </w:tcPr>
                          <w:p w14:paraId="3AEC448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7AFCEB87"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73DF769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K14.0</w:t>
                            </w:r>
                          </w:p>
                        </w:tc>
                        <w:tc>
                          <w:tcPr>
                            <w:tcW w:w="1236" w:type="dxa"/>
                            <w:tcBorders>
                              <w:top w:val="nil"/>
                              <w:left w:val="single" w:sz="4" w:space="0" w:color="auto"/>
                              <w:bottom w:val="nil"/>
                              <w:right w:val="dotted" w:sz="4" w:space="0" w:color="auto"/>
                            </w:tcBorders>
                            <w:noWrap/>
                            <w:vAlign w:val="center"/>
                          </w:tcPr>
                          <w:p w14:paraId="5ED6AE9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CF4C85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5B7C57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761F683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172" w:type="dxa"/>
                            <w:tcBorders>
                              <w:top w:val="nil"/>
                              <w:left w:val="dotted" w:sz="4" w:space="0" w:color="auto"/>
                              <w:bottom w:val="nil"/>
                              <w:right w:val="dotted" w:sz="4" w:space="0" w:color="auto"/>
                            </w:tcBorders>
                            <w:vAlign w:val="center"/>
                          </w:tcPr>
                          <w:p w14:paraId="2DEE7EE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3186DA8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1D7B386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1B2E9CF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5" w:type="dxa"/>
                            <w:tcBorders>
                              <w:top w:val="nil"/>
                              <w:left w:val="dotted" w:sz="4" w:space="0" w:color="auto"/>
                              <w:bottom w:val="nil"/>
                              <w:right w:val="single" w:sz="4" w:space="0" w:color="auto"/>
                            </w:tcBorders>
                            <w:noWrap/>
                            <w:vAlign w:val="center"/>
                          </w:tcPr>
                          <w:p w14:paraId="664833E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3A8366A6"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53E4917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K16.0</w:t>
                            </w:r>
                          </w:p>
                        </w:tc>
                        <w:tc>
                          <w:tcPr>
                            <w:tcW w:w="1236" w:type="dxa"/>
                            <w:tcBorders>
                              <w:top w:val="nil"/>
                              <w:left w:val="single" w:sz="4" w:space="0" w:color="auto"/>
                              <w:bottom w:val="nil"/>
                              <w:right w:val="dotted" w:sz="4" w:space="0" w:color="auto"/>
                            </w:tcBorders>
                            <w:noWrap/>
                            <w:vAlign w:val="center"/>
                          </w:tcPr>
                          <w:p w14:paraId="02ADE3D8"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40A85D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2BEA2E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667BDE5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172" w:type="dxa"/>
                            <w:tcBorders>
                              <w:top w:val="nil"/>
                              <w:left w:val="dotted" w:sz="4" w:space="0" w:color="auto"/>
                              <w:bottom w:val="nil"/>
                              <w:right w:val="dotted" w:sz="4" w:space="0" w:color="auto"/>
                            </w:tcBorders>
                            <w:vAlign w:val="center"/>
                          </w:tcPr>
                          <w:p w14:paraId="390E985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7FF60F9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1DC0646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78D984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5" w:type="dxa"/>
                            <w:tcBorders>
                              <w:top w:val="nil"/>
                              <w:left w:val="dotted" w:sz="4" w:space="0" w:color="auto"/>
                              <w:bottom w:val="nil"/>
                              <w:right w:val="single" w:sz="4" w:space="0" w:color="auto"/>
                            </w:tcBorders>
                            <w:noWrap/>
                            <w:vAlign w:val="center"/>
                          </w:tcPr>
                          <w:p w14:paraId="4BB6AFC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2362493"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5E05CEF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K18.0</w:t>
                            </w:r>
                          </w:p>
                        </w:tc>
                        <w:tc>
                          <w:tcPr>
                            <w:tcW w:w="1236" w:type="dxa"/>
                            <w:tcBorders>
                              <w:top w:val="nil"/>
                              <w:left w:val="single" w:sz="4" w:space="0" w:color="auto"/>
                              <w:bottom w:val="nil"/>
                              <w:right w:val="dotted" w:sz="4" w:space="0" w:color="auto"/>
                            </w:tcBorders>
                            <w:noWrap/>
                            <w:vAlign w:val="center"/>
                          </w:tcPr>
                          <w:p w14:paraId="1FE1995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2CC4A6F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F468EC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20E0267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172" w:type="dxa"/>
                            <w:tcBorders>
                              <w:top w:val="nil"/>
                              <w:left w:val="dotted" w:sz="4" w:space="0" w:color="auto"/>
                              <w:bottom w:val="nil"/>
                              <w:right w:val="dotted" w:sz="4" w:space="0" w:color="auto"/>
                            </w:tcBorders>
                            <w:vAlign w:val="center"/>
                          </w:tcPr>
                          <w:p w14:paraId="523133B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449AF1E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073F7B7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296F8B4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373FB60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4AD5D1D"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225D793"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K18.5</w:t>
                            </w:r>
                          </w:p>
                        </w:tc>
                        <w:tc>
                          <w:tcPr>
                            <w:tcW w:w="1236" w:type="dxa"/>
                            <w:tcBorders>
                              <w:top w:val="nil"/>
                              <w:left w:val="single" w:sz="4" w:space="0" w:color="auto"/>
                              <w:bottom w:val="nil"/>
                              <w:right w:val="dotted" w:sz="4" w:space="0" w:color="auto"/>
                            </w:tcBorders>
                            <w:noWrap/>
                            <w:vAlign w:val="center"/>
                          </w:tcPr>
                          <w:p w14:paraId="50CBD068"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360713D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891658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CF0523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172" w:type="dxa"/>
                            <w:tcBorders>
                              <w:top w:val="nil"/>
                              <w:left w:val="dotted" w:sz="4" w:space="0" w:color="auto"/>
                              <w:bottom w:val="nil"/>
                              <w:right w:val="dotted" w:sz="4" w:space="0" w:color="auto"/>
                            </w:tcBorders>
                            <w:vAlign w:val="center"/>
                          </w:tcPr>
                          <w:p w14:paraId="7A8E087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35E71E2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7E7BF00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73B3B85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50B4019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3F16B07"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9D9ECE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K19.0</w:t>
                            </w:r>
                          </w:p>
                        </w:tc>
                        <w:tc>
                          <w:tcPr>
                            <w:tcW w:w="1236" w:type="dxa"/>
                            <w:tcBorders>
                              <w:top w:val="nil"/>
                              <w:left w:val="single" w:sz="4" w:space="0" w:color="auto"/>
                              <w:bottom w:val="nil"/>
                              <w:right w:val="dotted" w:sz="4" w:space="0" w:color="auto"/>
                            </w:tcBorders>
                            <w:noWrap/>
                            <w:vAlign w:val="center"/>
                          </w:tcPr>
                          <w:p w14:paraId="28629C82"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A1AF65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2769AD5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C2BC9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172" w:type="dxa"/>
                            <w:tcBorders>
                              <w:top w:val="nil"/>
                              <w:left w:val="dotted" w:sz="4" w:space="0" w:color="auto"/>
                              <w:bottom w:val="nil"/>
                              <w:right w:val="dotted" w:sz="4" w:space="0" w:color="auto"/>
                            </w:tcBorders>
                            <w:vAlign w:val="center"/>
                          </w:tcPr>
                          <w:p w14:paraId="56EBBB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2C95B6D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06930E2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52919CD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3739EAC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56C6C0A"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FA3B9F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K19.5</w:t>
                            </w:r>
                          </w:p>
                        </w:tc>
                        <w:tc>
                          <w:tcPr>
                            <w:tcW w:w="1236" w:type="dxa"/>
                            <w:tcBorders>
                              <w:top w:val="nil"/>
                              <w:left w:val="single" w:sz="4" w:space="0" w:color="auto"/>
                              <w:bottom w:val="nil"/>
                              <w:right w:val="dotted" w:sz="4" w:space="0" w:color="auto"/>
                            </w:tcBorders>
                            <w:noWrap/>
                            <w:vAlign w:val="center"/>
                          </w:tcPr>
                          <w:p w14:paraId="672325EE"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4A73017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390B07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7733019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AD1EEF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62C8D77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4DFFAFF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650DD97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5F5B878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693B7477"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3B79957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K20.0</w:t>
                            </w:r>
                          </w:p>
                        </w:tc>
                        <w:tc>
                          <w:tcPr>
                            <w:tcW w:w="1236" w:type="dxa"/>
                            <w:tcBorders>
                              <w:top w:val="nil"/>
                              <w:left w:val="single" w:sz="4" w:space="0" w:color="auto"/>
                              <w:bottom w:val="nil"/>
                              <w:right w:val="dotted" w:sz="4" w:space="0" w:color="auto"/>
                            </w:tcBorders>
                            <w:noWrap/>
                            <w:vAlign w:val="center"/>
                          </w:tcPr>
                          <w:p w14:paraId="426814A1"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2DEC3DE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5B0EAEF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5D5B057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07EE320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noWrap/>
                            <w:vAlign w:val="center"/>
                          </w:tcPr>
                          <w:p w14:paraId="5801F11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5D89C7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09B0DD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612F28C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77CB8B1"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8EFD8D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K20.5</w:t>
                            </w:r>
                          </w:p>
                        </w:tc>
                        <w:tc>
                          <w:tcPr>
                            <w:tcW w:w="1236" w:type="dxa"/>
                            <w:tcBorders>
                              <w:top w:val="nil"/>
                              <w:left w:val="single" w:sz="4" w:space="0" w:color="auto"/>
                              <w:bottom w:val="nil"/>
                              <w:right w:val="dotted" w:sz="4" w:space="0" w:color="auto"/>
                            </w:tcBorders>
                            <w:noWrap/>
                            <w:vAlign w:val="center"/>
                          </w:tcPr>
                          <w:p w14:paraId="145E8141"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0891699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D8C8A9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23ACA5C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3161B47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49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6" w:type="dxa"/>
                            <w:tcBorders>
                              <w:top w:val="nil"/>
                              <w:left w:val="dotted" w:sz="4" w:space="0" w:color="auto"/>
                              <w:bottom w:val="nil"/>
                              <w:right w:val="single" w:sz="4" w:space="0" w:color="auto"/>
                            </w:tcBorders>
                            <w:noWrap/>
                            <w:vAlign w:val="center"/>
                          </w:tcPr>
                          <w:p w14:paraId="0C5510E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36760EF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6A28D1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3AED951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7FCCC39"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6C6406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K21.0</w:t>
                            </w:r>
                          </w:p>
                        </w:tc>
                        <w:tc>
                          <w:tcPr>
                            <w:tcW w:w="1236" w:type="dxa"/>
                            <w:tcBorders>
                              <w:top w:val="nil"/>
                              <w:left w:val="single" w:sz="4" w:space="0" w:color="auto"/>
                              <w:bottom w:val="nil"/>
                              <w:right w:val="dotted" w:sz="4" w:space="0" w:color="auto"/>
                            </w:tcBorders>
                            <w:noWrap/>
                            <w:vAlign w:val="center"/>
                          </w:tcPr>
                          <w:p w14:paraId="4EA0C086"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0806B51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045EEA9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485B2AA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64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6C811E0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noWrap/>
                            <w:vAlign w:val="center"/>
                          </w:tcPr>
                          <w:p w14:paraId="306A54C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7A4231F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588410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5D81649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1FB246C"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4833789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K21.5</w:t>
                            </w:r>
                          </w:p>
                        </w:tc>
                        <w:tc>
                          <w:tcPr>
                            <w:tcW w:w="1236" w:type="dxa"/>
                            <w:tcBorders>
                              <w:top w:val="nil"/>
                              <w:left w:val="single" w:sz="4" w:space="0" w:color="auto"/>
                              <w:bottom w:val="nil"/>
                              <w:right w:val="dotted" w:sz="4" w:space="0" w:color="auto"/>
                            </w:tcBorders>
                            <w:noWrap/>
                            <w:vAlign w:val="center"/>
                          </w:tcPr>
                          <w:p w14:paraId="79A69A3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0777FE6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2166E8E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40247C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66877C6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71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nil"/>
                              <w:right w:val="single" w:sz="4" w:space="0" w:color="auto"/>
                            </w:tcBorders>
                            <w:noWrap/>
                            <w:vAlign w:val="center"/>
                          </w:tcPr>
                          <w:p w14:paraId="76BD15B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single" w:sz="4" w:space="0" w:color="auto"/>
                              <w:bottom w:val="nil"/>
                              <w:right w:val="dotted" w:sz="4" w:space="0" w:color="auto"/>
                            </w:tcBorders>
                            <w:vAlign w:val="center"/>
                          </w:tcPr>
                          <w:p w14:paraId="4EF82A6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217FD8E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40B02EA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1BCCCFB" w14:textId="77777777" w:rsidTr="003603F8">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5AB115F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K22.0/C0</w:t>
                            </w:r>
                          </w:p>
                        </w:tc>
                        <w:tc>
                          <w:tcPr>
                            <w:tcW w:w="1236" w:type="dxa"/>
                            <w:tcBorders>
                              <w:top w:val="nil"/>
                              <w:left w:val="single" w:sz="4" w:space="0" w:color="auto"/>
                              <w:bottom w:val="single" w:sz="4" w:space="0" w:color="auto"/>
                              <w:right w:val="dotted" w:sz="4" w:space="0" w:color="auto"/>
                            </w:tcBorders>
                            <w:noWrap/>
                            <w:vAlign w:val="center"/>
                          </w:tcPr>
                          <w:p w14:paraId="56A41FDC"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32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single" w:sz="4" w:space="0" w:color="auto"/>
                              <w:right w:val="dotted" w:sz="4" w:space="0" w:color="auto"/>
                            </w:tcBorders>
                            <w:vAlign w:val="center"/>
                          </w:tcPr>
                          <w:p w14:paraId="71671C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single" w:sz="4" w:space="0" w:color="auto"/>
                              <w:right w:val="single" w:sz="4" w:space="0" w:color="auto"/>
                            </w:tcBorders>
                            <w:vAlign w:val="center"/>
                          </w:tcPr>
                          <w:p w14:paraId="1BB0E1B6"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&lt;LOD (7)</w:t>
                            </w:r>
                          </w:p>
                        </w:tc>
                        <w:tc>
                          <w:tcPr>
                            <w:tcW w:w="1237" w:type="dxa"/>
                            <w:tcBorders>
                              <w:top w:val="nil"/>
                              <w:left w:val="single" w:sz="4" w:space="0" w:color="auto"/>
                              <w:bottom w:val="single" w:sz="4" w:space="0" w:color="auto"/>
                              <w:right w:val="dotted" w:sz="4" w:space="0" w:color="auto"/>
                            </w:tcBorders>
                            <w:vAlign w:val="center"/>
                          </w:tcPr>
                          <w:p w14:paraId="6BCFC43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single" w:sz="4" w:space="0" w:color="auto"/>
                              <w:right w:val="dotted" w:sz="4" w:space="0" w:color="auto"/>
                            </w:tcBorders>
                            <w:vAlign w:val="center"/>
                          </w:tcPr>
                          <w:p w14:paraId="1CA7DF5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single" w:sz="4" w:space="0" w:color="auto"/>
                              <w:right w:val="single" w:sz="4" w:space="0" w:color="auto"/>
                            </w:tcBorders>
                            <w:noWrap/>
                            <w:vAlign w:val="center"/>
                          </w:tcPr>
                          <w:p w14:paraId="6F306A5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single" w:sz="4" w:space="0" w:color="auto"/>
                              <w:bottom w:val="single" w:sz="4" w:space="0" w:color="auto"/>
                              <w:right w:val="dotted" w:sz="4" w:space="0" w:color="auto"/>
                            </w:tcBorders>
                            <w:vAlign w:val="center"/>
                          </w:tcPr>
                          <w:p w14:paraId="2F6B917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single" w:sz="4" w:space="0" w:color="auto"/>
                              <w:right w:val="dotted" w:sz="4" w:space="0" w:color="auto"/>
                            </w:tcBorders>
                            <w:vAlign w:val="center"/>
                          </w:tcPr>
                          <w:p w14:paraId="4CB8A61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48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single" w:sz="4" w:space="0" w:color="auto"/>
                              <w:right w:val="single" w:sz="4" w:space="0" w:color="auto"/>
                            </w:tcBorders>
                            <w:noWrap/>
                            <w:vAlign w:val="center"/>
                          </w:tcPr>
                          <w:p w14:paraId="62C8F06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3FE1E7F6" w14:textId="77777777" w:rsidTr="003603F8">
                        <w:trPr>
                          <w:trHeight w:val="210"/>
                          <w:jc w:val="center"/>
                        </w:trPr>
                        <w:tc>
                          <w:tcPr>
                            <w:tcW w:w="12465" w:type="dxa"/>
                            <w:gridSpan w:val="10"/>
                            <w:tcBorders>
                              <w:top w:val="nil"/>
                              <w:left w:val="single" w:sz="4" w:space="0" w:color="auto"/>
                              <w:bottom w:val="single" w:sz="4" w:space="0" w:color="auto"/>
                              <w:right w:val="single" w:sz="4" w:space="0" w:color="auto"/>
                            </w:tcBorders>
                            <w:noWrap/>
                            <w:vAlign w:val="center"/>
                            <w:hideMark/>
                          </w:tcPr>
                          <w:p w14:paraId="5310A04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b/>
                                <w:bCs/>
                                <w:sz w:val="18"/>
                                <w:szCs w:val="18"/>
                                <w:lang w:eastAsia="en-GB"/>
                              </w:rPr>
                              <w:t>Cooling</w:t>
                            </w:r>
                          </w:p>
                        </w:tc>
                      </w:tr>
                      <w:tr w:rsidR="004F11BE" w14:paraId="035D1F2D" w14:textId="77777777" w:rsidTr="003603F8">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588CA13B" w14:textId="77777777" w:rsidR="004F11BE" w:rsidRDefault="004F11BE" w:rsidP="00991E16">
                            <w:pPr>
                              <w:spacing w:after="0" w:line="240" w:lineRule="auto"/>
                              <w:jc w:val="center"/>
                              <w:rPr>
                                <w:rFonts w:eastAsia="Times New Roman" w:cstheme="minorHAnsi"/>
                                <w:b/>
                                <w:bCs/>
                                <w:sz w:val="18"/>
                                <w:szCs w:val="18"/>
                                <w:lang w:eastAsia="en-GB"/>
                              </w:rPr>
                            </w:pPr>
                          </w:p>
                        </w:tc>
                        <w:tc>
                          <w:tcPr>
                            <w:tcW w:w="3683" w:type="dxa"/>
                            <w:gridSpan w:val="3"/>
                            <w:tcBorders>
                              <w:top w:val="single" w:sz="4" w:space="0" w:color="auto"/>
                              <w:left w:val="single" w:sz="4" w:space="0" w:color="auto"/>
                              <w:bottom w:val="dotted" w:sz="4" w:space="0" w:color="auto"/>
                              <w:right w:val="single" w:sz="4" w:space="0" w:color="auto"/>
                            </w:tcBorders>
                            <w:noWrap/>
                            <w:vAlign w:val="center"/>
                            <w:hideMark/>
                          </w:tcPr>
                          <w:p w14:paraId="26123E9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hideMark/>
                          </w:tcPr>
                          <w:p w14:paraId="24F8A8E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hideMark/>
                          </w:tcPr>
                          <w:p w14:paraId="7274BBF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13384D1E"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2681A670"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C15</w:t>
                            </w:r>
                          </w:p>
                        </w:tc>
                        <w:tc>
                          <w:tcPr>
                            <w:tcW w:w="3683" w:type="dxa"/>
                            <w:gridSpan w:val="3"/>
                            <w:tcBorders>
                              <w:top w:val="single" w:sz="4" w:space="0" w:color="auto"/>
                              <w:left w:val="single" w:sz="4" w:space="0" w:color="auto"/>
                              <w:bottom w:val="nil"/>
                              <w:right w:val="single" w:sz="4" w:space="0" w:color="auto"/>
                            </w:tcBorders>
                            <w:noWrap/>
                            <w:vAlign w:val="center"/>
                          </w:tcPr>
                          <w:p w14:paraId="56DAED2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single" w:sz="4" w:space="0" w:color="auto"/>
                              <w:left w:val="single" w:sz="4" w:space="0" w:color="auto"/>
                              <w:bottom w:val="nil"/>
                              <w:right w:val="single" w:sz="4" w:space="0" w:color="auto"/>
                            </w:tcBorders>
                            <w:vAlign w:val="center"/>
                          </w:tcPr>
                          <w:p w14:paraId="27C8E289"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63 </w:t>
                            </w:r>
                            <w:r w:rsidRPr="00CA06BA">
                              <w:rPr>
                                <w:rFonts w:eastAsia="Times New Roman" w:cstheme="minorHAnsi"/>
                                <w:sz w:val="18"/>
                                <w:szCs w:val="18"/>
                                <w:lang w:eastAsia="en-GB"/>
                              </w:rPr>
                              <w:t>±</w:t>
                            </w:r>
                            <w:r>
                              <w:rPr>
                                <w:rFonts w:eastAsia="Times New Roman" w:cstheme="minorHAnsi"/>
                                <w:sz w:val="18"/>
                                <w:szCs w:val="18"/>
                                <w:lang w:eastAsia="en-GB"/>
                              </w:rPr>
                              <w:t xml:space="preserve"> 5 </w:t>
                            </w:r>
                          </w:p>
                        </w:tc>
                        <w:tc>
                          <w:tcPr>
                            <w:tcW w:w="3827" w:type="dxa"/>
                            <w:gridSpan w:val="3"/>
                            <w:tcBorders>
                              <w:top w:val="single" w:sz="4" w:space="0" w:color="auto"/>
                              <w:left w:val="single" w:sz="4" w:space="0" w:color="auto"/>
                              <w:bottom w:val="nil"/>
                              <w:right w:val="single" w:sz="4" w:space="0" w:color="auto"/>
                            </w:tcBorders>
                            <w:vAlign w:val="center"/>
                          </w:tcPr>
                          <w:p w14:paraId="60A774C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668EF650"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71F3224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C30</w:t>
                            </w:r>
                          </w:p>
                        </w:tc>
                        <w:tc>
                          <w:tcPr>
                            <w:tcW w:w="3683" w:type="dxa"/>
                            <w:gridSpan w:val="3"/>
                            <w:tcBorders>
                              <w:top w:val="nil"/>
                              <w:left w:val="single" w:sz="4" w:space="0" w:color="auto"/>
                              <w:bottom w:val="nil"/>
                              <w:right w:val="single" w:sz="4" w:space="0" w:color="auto"/>
                            </w:tcBorders>
                            <w:noWrap/>
                            <w:vAlign w:val="center"/>
                          </w:tcPr>
                          <w:p w14:paraId="17780333"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21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nil"/>
                              <w:left w:val="single" w:sz="4" w:space="0" w:color="auto"/>
                              <w:bottom w:val="nil"/>
                              <w:right w:val="single" w:sz="4" w:space="0" w:color="auto"/>
                            </w:tcBorders>
                            <w:vAlign w:val="center"/>
                          </w:tcPr>
                          <w:p w14:paraId="721F6E8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57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827" w:type="dxa"/>
                            <w:gridSpan w:val="3"/>
                            <w:tcBorders>
                              <w:top w:val="nil"/>
                              <w:left w:val="single" w:sz="4" w:space="0" w:color="auto"/>
                              <w:bottom w:val="nil"/>
                              <w:right w:val="single" w:sz="4" w:space="0" w:color="auto"/>
                            </w:tcBorders>
                            <w:vAlign w:val="center"/>
                          </w:tcPr>
                          <w:p w14:paraId="3AE10BD0"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0E789F3" w14:textId="77777777" w:rsidTr="003603F8">
                        <w:trPr>
                          <w:trHeight w:val="210"/>
                          <w:jc w:val="center"/>
                        </w:trPr>
                        <w:tc>
                          <w:tcPr>
                            <w:tcW w:w="1270" w:type="dxa"/>
                            <w:tcBorders>
                              <w:top w:val="nil"/>
                              <w:left w:val="single" w:sz="4" w:space="0" w:color="auto"/>
                              <w:bottom w:val="nil"/>
                              <w:right w:val="single" w:sz="4" w:space="0" w:color="auto"/>
                            </w:tcBorders>
                            <w:noWrap/>
                            <w:vAlign w:val="center"/>
                            <w:hideMark/>
                          </w:tcPr>
                          <w:p w14:paraId="158C4D6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C40</w:t>
                            </w:r>
                          </w:p>
                        </w:tc>
                        <w:tc>
                          <w:tcPr>
                            <w:tcW w:w="3683" w:type="dxa"/>
                            <w:gridSpan w:val="3"/>
                            <w:tcBorders>
                              <w:top w:val="nil"/>
                              <w:left w:val="single" w:sz="4" w:space="0" w:color="auto"/>
                              <w:bottom w:val="nil"/>
                              <w:right w:val="single" w:sz="4" w:space="0" w:color="auto"/>
                            </w:tcBorders>
                            <w:noWrap/>
                            <w:vAlign w:val="center"/>
                          </w:tcPr>
                          <w:p w14:paraId="4282494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20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nil"/>
                              <w:left w:val="single" w:sz="4" w:space="0" w:color="auto"/>
                              <w:bottom w:val="nil"/>
                              <w:right w:val="single" w:sz="4" w:space="0" w:color="auto"/>
                            </w:tcBorders>
                            <w:vAlign w:val="center"/>
                          </w:tcPr>
                          <w:p w14:paraId="1B42E37F"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58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827" w:type="dxa"/>
                            <w:gridSpan w:val="3"/>
                            <w:tcBorders>
                              <w:top w:val="nil"/>
                              <w:left w:val="single" w:sz="4" w:space="0" w:color="auto"/>
                              <w:bottom w:val="nil"/>
                              <w:right w:val="single" w:sz="4" w:space="0" w:color="auto"/>
                            </w:tcBorders>
                            <w:vAlign w:val="center"/>
                          </w:tcPr>
                          <w:p w14:paraId="701E2E6A"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30310F8A" w14:textId="77777777" w:rsidTr="003603F8">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5DA4096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C50</w:t>
                            </w:r>
                          </w:p>
                        </w:tc>
                        <w:tc>
                          <w:tcPr>
                            <w:tcW w:w="3683" w:type="dxa"/>
                            <w:gridSpan w:val="3"/>
                            <w:tcBorders>
                              <w:top w:val="nil"/>
                              <w:left w:val="single" w:sz="4" w:space="0" w:color="auto"/>
                              <w:bottom w:val="single" w:sz="4" w:space="0" w:color="auto"/>
                              <w:right w:val="single" w:sz="4" w:space="0" w:color="auto"/>
                            </w:tcBorders>
                            <w:noWrap/>
                            <w:vAlign w:val="center"/>
                          </w:tcPr>
                          <w:p w14:paraId="790A150D"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22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nil"/>
                              <w:left w:val="single" w:sz="4" w:space="0" w:color="auto"/>
                              <w:bottom w:val="single" w:sz="4" w:space="0" w:color="auto"/>
                              <w:right w:val="single" w:sz="4" w:space="0" w:color="auto"/>
                            </w:tcBorders>
                            <w:vAlign w:val="center"/>
                          </w:tcPr>
                          <w:p w14:paraId="12D682FF"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 54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827" w:type="dxa"/>
                            <w:gridSpan w:val="3"/>
                            <w:tcBorders>
                              <w:top w:val="nil"/>
                              <w:left w:val="single" w:sz="4" w:space="0" w:color="auto"/>
                              <w:bottom w:val="single" w:sz="4" w:space="0" w:color="auto"/>
                              <w:right w:val="single" w:sz="4" w:space="0" w:color="auto"/>
                            </w:tcBorders>
                            <w:vAlign w:val="center"/>
                          </w:tcPr>
                          <w:p w14:paraId="4A6C1A12"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C759CFF" w14:textId="77777777" w:rsidTr="003603F8">
                        <w:trPr>
                          <w:trHeight w:val="210"/>
                          <w:jc w:val="center"/>
                        </w:trPr>
                        <w:tc>
                          <w:tcPr>
                            <w:tcW w:w="12465" w:type="dxa"/>
                            <w:gridSpan w:val="10"/>
                            <w:tcBorders>
                              <w:top w:val="single" w:sz="4" w:space="0" w:color="auto"/>
                              <w:left w:val="single" w:sz="4" w:space="0" w:color="auto"/>
                              <w:bottom w:val="single" w:sz="4" w:space="0" w:color="auto"/>
                              <w:right w:val="single" w:sz="4" w:space="0" w:color="auto"/>
                            </w:tcBorders>
                            <w:noWrap/>
                            <w:vAlign w:val="center"/>
                          </w:tcPr>
                          <w:p w14:paraId="652DE34B" w14:textId="77777777" w:rsidR="004F11BE" w:rsidRDefault="004F11BE" w:rsidP="00BF4903">
                            <w:pPr>
                              <w:spacing w:after="0" w:line="240" w:lineRule="auto"/>
                              <w:jc w:val="center"/>
                              <w:rPr>
                                <w:rFonts w:eastAsia="Times New Roman" w:cstheme="minorHAnsi"/>
                                <w:color w:val="A6A6A6" w:themeColor="background1" w:themeShade="A6"/>
                                <w:sz w:val="18"/>
                                <w:szCs w:val="18"/>
                                <w:lang w:eastAsia="en-GB"/>
                              </w:rPr>
                            </w:pPr>
                            <w:r w:rsidRPr="00CA06BA">
                              <w:rPr>
                                <w:rFonts w:eastAsia="Times New Roman" w:cstheme="minorHAnsi"/>
                                <w:b/>
                                <w:bCs/>
                                <w:sz w:val="18"/>
                                <w:szCs w:val="18"/>
                                <w:lang w:eastAsia="en-GB"/>
                              </w:rPr>
                              <w:t>Finished product</w:t>
                            </w:r>
                          </w:p>
                        </w:tc>
                      </w:tr>
                      <w:tr w:rsidR="004F11BE" w14:paraId="4AFAA9C1" w14:textId="77777777" w:rsidTr="003603F8">
                        <w:trPr>
                          <w:trHeight w:val="210"/>
                          <w:jc w:val="center"/>
                        </w:trPr>
                        <w:tc>
                          <w:tcPr>
                            <w:tcW w:w="1270" w:type="dxa"/>
                            <w:tcBorders>
                              <w:top w:val="single" w:sz="4" w:space="0" w:color="auto"/>
                              <w:left w:val="single" w:sz="4" w:space="0" w:color="auto"/>
                              <w:bottom w:val="single" w:sz="4" w:space="0" w:color="auto"/>
                              <w:right w:val="single" w:sz="4" w:space="0" w:color="auto"/>
                            </w:tcBorders>
                            <w:noWrap/>
                            <w:vAlign w:val="center"/>
                          </w:tcPr>
                          <w:p w14:paraId="3714B9E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Malt</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312DAA64"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27 </w:t>
                            </w:r>
                            <w:r w:rsidRPr="00CA06BA">
                              <w:rPr>
                                <w:rFonts w:eastAsia="Times New Roman" w:cstheme="minorHAnsi"/>
                                <w:sz w:val="18"/>
                                <w:szCs w:val="18"/>
                                <w:lang w:eastAsia="en-GB"/>
                              </w:rPr>
                              <w:t xml:space="preserve">± </w:t>
                            </w:r>
                            <w:r>
                              <w:rPr>
                                <w:rFonts w:eastAsia="Times New Roman" w:cstheme="minorHAnsi"/>
                                <w:sz w:val="18"/>
                                <w:szCs w:val="18"/>
                                <w:lang w:eastAsia="en-GB"/>
                              </w:rPr>
                              <w:t>2</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3FEE8A61"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110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3D3F9317" w14:textId="77777777" w:rsidR="004F11BE" w:rsidRDefault="004F11BE" w:rsidP="00991E16">
                            <w:pPr>
                              <w:spacing w:after="0" w:line="240" w:lineRule="auto"/>
                              <w:jc w:val="center"/>
                              <w:rPr>
                                <w:rFonts w:eastAsia="Times New Roman" w:cstheme="minorHAnsi"/>
                                <w:color w:val="A6A6A6" w:themeColor="background1" w:themeShade="A6"/>
                                <w:sz w:val="18"/>
                                <w:szCs w:val="18"/>
                                <w:lang w:eastAsia="en-GB"/>
                              </w:rPr>
                            </w:pPr>
                            <w:r>
                              <w:rPr>
                                <w:rFonts w:eastAsia="Times New Roman" w:cstheme="minorHAnsi"/>
                                <w:sz w:val="18"/>
                                <w:szCs w:val="18"/>
                                <w:lang w:eastAsia="en-GB"/>
                              </w:rPr>
                              <w:t xml:space="preserve">65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r>
                    </w:tbl>
                    <w:p w14:paraId="02AD0200" w14:textId="77777777" w:rsidR="004F11BE" w:rsidRDefault="004F11BE"/>
                  </w:txbxContent>
                </v:textbox>
                <w10:wrap type="square"/>
              </v:shape>
            </w:pict>
          </mc:Fallback>
        </mc:AlternateContent>
      </w:r>
    </w:p>
    <w:p w14:paraId="5585F6CB" w14:textId="77777777" w:rsidR="00064EBF" w:rsidRPr="000C3771" w:rsidRDefault="00064EBF" w:rsidP="00D9649F">
      <w:pPr>
        <w:pStyle w:val="Appendix"/>
        <w:sectPr w:rsidR="00064EBF" w:rsidRPr="000C3771" w:rsidSect="0081354B">
          <w:headerReference w:type="even" r:id="rId11"/>
          <w:footerReference w:type="even" r:id="rId12"/>
          <w:footerReference w:type="default" r:id="rId13"/>
          <w:headerReference w:type="first" r:id="rId14"/>
          <w:footerReference w:type="first" r:id="rId15"/>
          <w:pgSz w:w="16838" w:h="11906" w:orient="landscape"/>
          <w:pgMar w:top="1440" w:right="1440" w:bottom="1440" w:left="1440" w:header="708" w:footer="708" w:gutter="0"/>
          <w:cols w:space="708"/>
          <w:titlePg/>
          <w:docGrid w:linePitch="360"/>
        </w:sectPr>
      </w:pPr>
    </w:p>
    <w:p w14:paraId="3BD317F1" w14:textId="67BC7F6F" w:rsidR="00D27FF8" w:rsidRPr="000C3771" w:rsidRDefault="00DA0A99" w:rsidP="00D9649F">
      <w:pPr>
        <w:pStyle w:val="Appendix"/>
      </w:pPr>
      <w:r w:rsidRPr="00DA0A99">
        <w:lastRenderedPageBreak/>
        <w:t xml:space="preserve">SUPPLEMENTARY </w:t>
      </w:r>
      <w:r w:rsidR="00DD1DF0">
        <w:t>information</w:t>
      </w:r>
      <w:r>
        <w:t xml:space="preserve"> </w:t>
      </w:r>
      <w:r w:rsidR="000A08E5">
        <w:t>2</w:t>
      </w:r>
    </w:p>
    <w:p w14:paraId="7170B59C" w14:textId="3C2E033D" w:rsidR="00901428" w:rsidRPr="000C3771" w:rsidRDefault="00901428" w:rsidP="00D9649F">
      <w:pPr>
        <w:spacing w:after="0" w:line="240" w:lineRule="auto"/>
        <w:rPr>
          <w:rFonts w:cstheme="minorHAnsi"/>
          <w:b/>
          <w:bCs/>
          <w:sz w:val="28"/>
          <w:szCs w:val="28"/>
        </w:rPr>
      </w:pPr>
      <w:r w:rsidRPr="000C3771">
        <w:rPr>
          <w:rFonts w:cstheme="minorHAnsi"/>
          <w:b/>
          <w:bCs/>
          <w:sz w:val="28"/>
          <w:szCs w:val="28"/>
        </w:rPr>
        <w:t xml:space="preserve">Quantification of free and cysteinylated aldehydes in samples derived from different stages of the industrial-scale malting process </w:t>
      </w:r>
      <w:r w:rsidR="007163F7">
        <w:rPr>
          <w:rFonts w:cstheme="minorHAnsi"/>
          <w:b/>
          <w:bCs/>
          <w:sz w:val="28"/>
          <w:szCs w:val="28"/>
        </w:rPr>
        <w:t>B</w:t>
      </w:r>
    </w:p>
    <w:p w14:paraId="0BF421A7" w14:textId="77777777" w:rsidR="00901428" w:rsidRPr="000C3771" w:rsidRDefault="00901428" w:rsidP="00D9649F">
      <w:pPr>
        <w:spacing w:after="0" w:line="240" w:lineRule="auto"/>
        <w:jc w:val="left"/>
      </w:pPr>
    </w:p>
    <w:p w14:paraId="2FBBC070" w14:textId="754D5FDE" w:rsidR="00901428" w:rsidRPr="000C3771" w:rsidRDefault="00901428" w:rsidP="00D9649F">
      <w:pPr>
        <w:spacing w:after="0" w:line="240" w:lineRule="auto"/>
        <w:rPr>
          <w:color w:val="000000" w:themeColor="text1"/>
          <w:szCs w:val="24"/>
        </w:rPr>
      </w:pPr>
      <w:r w:rsidRPr="000C3771">
        <w:rPr>
          <w:szCs w:val="24"/>
          <w:u w:val="single"/>
        </w:rPr>
        <w:t>Compounds:</w:t>
      </w:r>
      <w:r w:rsidRPr="000C3771">
        <w:rPr>
          <w:szCs w:val="24"/>
        </w:rPr>
        <w:t xml:space="preserve"> 2MP = 2-methylpropanal, 2MB = 2-methylbutanal, 3MB = 3-methylbutanal, MET = methional, PHE = phenylacetaldehyde, FUR = furfural, HEX = hexanal, T2N = </w:t>
      </w:r>
      <w:r w:rsidRPr="000C3771">
        <w:rPr>
          <w:i/>
          <w:iCs/>
          <w:szCs w:val="24"/>
        </w:rPr>
        <w:t>trans</w:t>
      </w:r>
      <w:r w:rsidRPr="000C3771">
        <w:rPr>
          <w:szCs w:val="24"/>
        </w:rPr>
        <w:noBreakHyphen/>
        <w:t>2 nonenal, 2MP-CYS = cysteinylated 2-methylpropanal, 2MB-CYS = cysteinylated 2-methylbutanal, 3MB-CYS = cysteinylated 3-methylbutanal, MET</w:t>
      </w:r>
      <w:r w:rsidRPr="000C3771">
        <w:rPr>
          <w:szCs w:val="24"/>
        </w:rPr>
        <w:noBreakHyphen/>
        <w:t>CYS = cysteinylated methional, PHE-CYS = cysteinylated phenylacetaldehyde, FUR-CYS = cysteinylated furfural</w:t>
      </w:r>
      <w:r w:rsidR="004E4542" w:rsidRPr="000C3771">
        <w:rPr>
          <w:szCs w:val="24"/>
        </w:rPr>
        <w:t xml:space="preserve"> (&lt;LOD)</w:t>
      </w:r>
      <w:r w:rsidRPr="000C3771">
        <w:rPr>
          <w:szCs w:val="24"/>
        </w:rPr>
        <w:t xml:space="preserve">, and HEX-CYS = cysteinylated hexanal </w:t>
      </w:r>
      <w:r w:rsidRPr="000C3771">
        <w:rPr>
          <w:color w:val="000000" w:themeColor="text1"/>
          <w:szCs w:val="24"/>
        </w:rPr>
        <w:t xml:space="preserve">(cysteinylated </w:t>
      </w:r>
      <w:r w:rsidRPr="000C3771">
        <w:rPr>
          <w:i/>
          <w:iCs/>
          <w:color w:val="000000" w:themeColor="text1"/>
          <w:szCs w:val="24"/>
        </w:rPr>
        <w:t>trans</w:t>
      </w:r>
      <w:r w:rsidRPr="000C3771">
        <w:rPr>
          <w:color w:val="000000" w:themeColor="text1"/>
          <w:szCs w:val="24"/>
        </w:rPr>
        <w:noBreakHyphen/>
        <w:t>2-nonenal is not presented as the reference compound was not available).</w:t>
      </w:r>
    </w:p>
    <w:p w14:paraId="50D24813" w14:textId="77777777" w:rsidR="00901428" w:rsidRPr="000C3771" w:rsidRDefault="00901428" w:rsidP="00D9649F">
      <w:pPr>
        <w:spacing w:after="0" w:line="240" w:lineRule="auto"/>
        <w:jc w:val="left"/>
        <w:rPr>
          <w:sz w:val="18"/>
          <w:szCs w:val="18"/>
          <w:u w:val="single"/>
        </w:rPr>
      </w:pPr>
    </w:p>
    <w:p w14:paraId="2E23F45E" w14:textId="77777777" w:rsidR="00901428" w:rsidRPr="000C3771" w:rsidRDefault="00901428" w:rsidP="00D9649F">
      <w:pPr>
        <w:spacing w:after="0" w:line="240" w:lineRule="auto"/>
        <w:rPr>
          <w:szCs w:val="24"/>
        </w:rPr>
      </w:pPr>
      <w:r w:rsidRPr="000C3771">
        <w:rPr>
          <w:szCs w:val="24"/>
          <w:u w:val="single"/>
        </w:rPr>
        <w:t>Analysed samples:</w:t>
      </w:r>
      <w:r w:rsidRPr="000C3771">
        <w:rPr>
          <w:szCs w:val="24"/>
        </w:rPr>
        <w:t xml:space="preserve"> barley; GM = germinating barley (GM0 – onset of germination; GM1</w:t>
      </w:r>
      <w:r w:rsidRPr="000C3771">
        <w:rPr>
          <w:szCs w:val="24"/>
        </w:rPr>
        <w:noBreakHyphen/>
        <w:t xml:space="preserve">GM4 = germinated for 1, 2, 3, 4 days, respectively); K = samples taken at kilning, after 12 up to 22h of kilning; C = samples taken at cooling, after 0 min to 50 min; FIN = finished malt (without rootlets). During kilning samples were collected from top, middle and bottom grain bed layer, while during cooling samples were taken from top layer. </w:t>
      </w:r>
    </w:p>
    <w:p w14:paraId="34629078" w14:textId="77777777" w:rsidR="00901428" w:rsidRPr="000C3771" w:rsidRDefault="00901428" w:rsidP="00D9649F">
      <w:pPr>
        <w:spacing w:after="0" w:line="240" w:lineRule="auto"/>
        <w:rPr>
          <w:szCs w:val="24"/>
        </w:rPr>
      </w:pPr>
    </w:p>
    <w:p w14:paraId="15A938B9" w14:textId="7DA08884" w:rsidR="00C67757" w:rsidRPr="000C3771" w:rsidRDefault="00901428" w:rsidP="00D9649F">
      <w:pPr>
        <w:spacing w:after="0" w:line="240" w:lineRule="auto"/>
        <w:rPr>
          <w:szCs w:val="24"/>
        </w:rPr>
      </w:pPr>
      <w:r w:rsidRPr="000C3771">
        <w:rPr>
          <w:szCs w:val="24"/>
        </w:rPr>
        <w:t xml:space="preserve">Results are expressed as mean values (n=3) ± standard deviation. LOD = limit of detection; LOQ = limit of quantification. </w:t>
      </w:r>
    </w:p>
    <w:p w14:paraId="12A224EB" w14:textId="77777777" w:rsidR="00C67757" w:rsidRPr="000C3771" w:rsidRDefault="00C67757" w:rsidP="00D9649F">
      <w:pPr>
        <w:spacing w:line="240" w:lineRule="auto"/>
        <w:jc w:val="left"/>
        <w:rPr>
          <w:szCs w:val="24"/>
        </w:rPr>
      </w:pPr>
      <w:r w:rsidRPr="000C3771">
        <w:rPr>
          <w:szCs w:val="24"/>
        </w:rPr>
        <w:br w:type="page"/>
      </w:r>
    </w:p>
    <w:p w14:paraId="0D3719C3" w14:textId="77777777" w:rsidR="0032024A" w:rsidRDefault="0032024A">
      <w:pPr>
        <w:spacing w:line="259" w:lineRule="auto"/>
        <w:jc w:val="left"/>
        <w:rPr>
          <w:szCs w:val="24"/>
        </w:rPr>
      </w:pPr>
      <w:r>
        <w:rPr>
          <w:szCs w:val="24"/>
        </w:rPr>
        <w:lastRenderedPageBreak/>
        <w:br w:type="page"/>
      </w:r>
    </w:p>
    <w:p w14:paraId="2458CC40" w14:textId="61A83647" w:rsidR="00064EBF" w:rsidRPr="000C3771" w:rsidRDefault="00C67757" w:rsidP="00D9649F">
      <w:pPr>
        <w:spacing w:after="0" w:line="240" w:lineRule="auto"/>
        <w:rPr>
          <w:szCs w:val="24"/>
        </w:rPr>
      </w:pPr>
      <w:r w:rsidRPr="000C3771">
        <w:rPr>
          <w:noProof/>
          <w:lang w:eastAsia="en-GB"/>
        </w:rPr>
        <w:lastRenderedPageBreak/>
        <mc:AlternateContent>
          <mc:Choice Requires="wps">
            <w:drawing>
              <wp:anchor distT="45720" distB="45720" distL="114300" distR="114300" simplePos="0" relativeHeight="252198912" behindDoc="0" locked="0" layoutInCell="1" allowOverlap="1" wp14:anchorId="3F4F7CF1" wp14:editId="65B2C42B">
                <wp:simplePos x="0" y="0"/>
                <wp:positionH relativeFrom="column">
                  <wp:posOffset>379730</wp:posOffset>
                </wp:positionH>
                <wp:positionV relativeFrom="paragraph">
                  <wp:posOffset>0</wp:posOffset>
                </wp:positionV>
                <wp:extent cx="8357235" cy="5486400"/>
                <wp:effectExtent l="0" t="0" r="5715" b="0"/>
                <wp:wrapSquare wrapText="bothSides"/>
                <wp:docPr id="21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357235" cy="5486400"/>
                        </a:xfrm>
                        <a:prstGeom prst="rect">
                          <a:avLst/>
                        </a:prstGeom>
                        <a:solidFill>
                          <a:srgbClr val="FFFFFF"/>
                        </a:solidFill>
                        <a:ln w="9525">
                          <a:noFill/>
                          <a:miter lim="800000"/>
                          <a:headEnd/>
                          <a:tailEnd/>
                        </a:ln>
                      </wps:spPr>
                      <wps:txbx>
                        <w:txbxContent>
                          <w:p w14:paraId="2639EE87" w14:textId="0AADE1C2" w:rsidR="004F11BE" w:rsidRPr="00901428" w:rsidRDefault="004F11BE" w:rsidP="00C67757">
                            <w:pPr>
                              <w:rPr>
                                <w:b/>
                                <w:bCs/>
                                <w:szCs w:val="24"/>
                              </w:rPr>
                            </w:pPr>
                            <w:r>
                              <w:rPr>
                                <w:b/>
                                <w:bCs/>
                                <w:szCs w:val="24"/>
                              </w:rPr>
                              <w:t xml:space="preserve">Table </w:t>
                            </w:r>
                            <w:r w:rsidR="000A08E5">
                              <w:rPr>
                                <w:b/>
                                <w:bCs/>
                                <w:szCs w:val="24"/>
                              </w:rPr>
                              <w:t>S2.</w:t>
                            </w:r>
                            <w:r>
                              <w:rPr>
                                <w:b/>
                                <w:bCs/>
                                <w:szCs w:val="24"/>
                              </w:rPr>
                              <w:t xml:space="preserve">1. </w:t>
                            </w:r>
                            <w:r w:rsidRPr="00901428">
                              <w:rPr>
                                <w:b/>
                                <w:bCs/>
                                <w:szCs w:val="24"/>
                              </w:rPr>
                              <w:t xml:space="preserve">Quantification of free aldehydes in samples derived from different stages of the industrial-scale malting process </w:t>
                            </w:r>
                            <w:r>
                              <w:rPr>
                                <w:b/>
                                <w:bCs/>
                                <w:szCs w:val="24"/>
                              </w:rPr>
                              <w:t>B</w:t>
                            </w:r>
                            <w:r w:rsidRPr="00901428">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3509E968"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17808065" w14:textId="77777777" w:rsidR="004F11BE" w:rsidRPr="00CA06BA" w:rsidRDefault="004F11BE" w:rsidP="00190EFE">
                                  <w:pPr>
                                    <w:spacing w:after="0" w:line="240" w:lineRule="auto"/>
                                    <w:jc w:val="center"/>
                                    <w:rPr>
                                      <w:rFonts w:cstheme="minorHAnsi"/>
                                      <w:b/>
                                      <w:bCs/>
                                      <w:sz w:val="18"/>
                                      <w:szCs w:val="18"/>
                                    </w:rPr>
                                  </w:pPr>
                                  <w:r w:rsidRPr="00CA06BA">
                                    <w:rPr>
                                      <w:rFonts w:cstheme="minorHAnsi"/>
                                      <w:b/>
                                      <w:bCs/>
                                      <w:sz w:val="18"/>
                                      <w:szCs w:val="18"/>
                                    </w:rPr>
                                    <w:t>Free aldehydes</w:t>
                                  </w:r>
                                </w:p>
                                <w:p w14:paraId="37CA63E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6A6689A0"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2MP</w:t>
                                  </w:r>
                                </w:p>
                              </w:tc>
                              <w:tc>
                                <w:tcPr>
                                  <w:tcW w:w="3685" w:type="dxa"/>
                                  <w:gridSpan w:val="3"/>
                                  <w:tcBorders>
                                    <w:bottom w:val="single" w:sz="4" w:space="0" w:color="auto"/>
                                  </w:tcBorders>
                                  <w:vAlign w:val="center"/>
                                </w:tcPr>
                                <w:p w14:paraId="7ABAA5A0"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2MB</w:t>
                                  </w:r>
                                </w:p>
                              </w:tc>
                              <w:tc>
                                <w:tcPr>
                                  <w:tcW w:w="3827" w:type="dxa"/>
                                  <w:gridSpan w:val="3"/>
                                  <w:tcBorders>
                                    <w:bottom w:val="single" w:sz="4" w:space="0" w:color="auto"/>
                                    <w:right w:val="single" w:sz="4" w:space="0" w:color="auto"/>
                                  </w:tcBorders>
                                  <w:vAlign w:val="center"/>
                                </w:tcPr>
                                <w:p w14:paraId="6570D78B"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3MB</w:t>
                                  </w:r>
                                </w:p>
                              </w:tc>
                            </w:tr>
                            <w:tr w:rsidR="004F11BE" w:rsidRPr="00CA06BA" w14:paraId="60B25D94"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584C0290" w14:textId="77777777" w:rsidR="004F11BE" w:rsidRPr="00CA06BA" w:rsidRDefault="004F11BE" w:rsidP="00190EFE">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770B289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(35)</w:t>
                                  </w:r>
                                </w:p>
                              </w:tc>
                              <w:tc>
                                <w:tcPr>
                                  <w:tcW w:w="3685" w:type="dxa"/>
                                  <w:gridSpan w:val="3"/>
                                  <w:tcBorders>
                                    <w:bottom w:val="single" w:sz="4" w:space="0" w:color="auto"/>
                                  </w:tcBorders>
                                  <w:vAlign w:val="center"/>
                                </w:tcPr>
                                <w:p w14:paraId="0221711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(30)</w:t>
                                  </w:r>
                                </w:p>
                              </w:tc>
                              <w:tc>
                                <w:tcPr>
                                  <w:tcW w:w="3827" w:type="dxa"/>
                                  <w:gridSpan w:val="3"/>
                                  <w:tcBorders>
                                    <w:bottom w:val="single" w:sz="4" w:space="0" w:color="auto"/>
                                    <w:right w:val="single" w:sz="4" w:space="0" w:color="auto"/>
                                  </w:tcBorders>
                                  <w:vAlign w:val="center"/>
                                </w:tcPr>
                                <w:p w14:paraId="57FB59D6"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(136)</w:t>
                                  </w:r>
                                </w:p>
                              </w:tc>
                            </w:tr>
                            <w:tr w:rsidR="004F11BE" w:rsidRPr="00CA06BA" w14:paraId="698E961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5BCEAC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2B86CED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single" w:sz="4" w:space="0" w:color="auto"/>
                                    <w:left w:val="single" w:sz="4" w:space="0" w:color="auto"/>
                                    <w:bottom w:val="nil"/>
                                    <w:right w:val="single" w:sz="4" w:space="0" w:color="auto"/>
                                  </w:tcBorders>
                                  <w:vAlign w:val="center"/>
                                </w:tcPr>
                                <w:p w14:paraId="6DBA216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single" w:sz="4" w:space="0" w:color="auto"/>
                                    <w:left w:val="single" w:sz="4" w:space="0" w:color="auto"/>
                                    <w:bottom w:val="nil"/>
                                    <w:right w:val="single" w:sz="4" w:space="0" w:color="auto"/>
                                  </w:tcBorders>
                                  <w:vAlign w:val="center"/>
                                </w:tcPr>
                                <w:p w14:paraId="18A0BD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026FD0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E20FEB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72D8B72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nil"/>
                                    <w:left w:val="single" w:sz="4" w:space="0" w:color="auto"/>
                                    <w:bottom w:val="nil"/>
                                    <w:right w:val="single" w:sz="4" w:space="0" w:color="auto"/>
                                  </w:tcBorders>
                                  <w:vAlign w:val="center"/>
                                </w:tcPr>
                                <w:p w14:paraId="7EF82D7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11F5DCD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3436B9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2C4C65D"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21FA9DB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3685" w:type="dxa"/>
                                  <w:gridSpan w:val="3"/>
                                  <w:tcBorders>
                                    <w:top w:val="nil"/>
                                    <w:left w:val="single" w:sz="4" w:space="0" w:color="auto"/>
                                    <w:bottom w:val="nil"/>
                                    <w:right w:val="single" w:sz="4" w:space="0" w:color="auto"/>
                                  </w:tcBorders>
                                  <w:vAlign w:val="center"/>
                                </w:tcPr>
                                <w:p w14:paraId="2680B38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3274BB5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0B8AA0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C8282A7"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05DB068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 ± 16</w:t>
                                  </w:r>
                                </w:p>
                              </w:tc>
                              <w:tc>
                                <w:tcPr>
                                  <w:tcW w:w="3685" w:type="dxa"/>
                                  <w:gridSpan w:val="3"/>
                                  <w:tcBorders>
                                    <w:top w:val="nil"/>
                                    <w:left w:val="single" w:sz="4" w:space="0" w:color="auto"/>
                                    <w:bottom w:val="nil"/>
                                    <w:right w:val="single" w:sz="4" w:space="0" w:color="auto"/>
                                  </w:tcBorders>
                                  <w:vAlign w:val="center"/>
                                </w:tcPr>
                                <w:p w14:paraId="3E95416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7EFBE62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E234B8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675EA162"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34620F3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 ± 16</w:t>
                                  </w:r>
                                </w:p>
                              </w:tc>
                              <w:tc>
                                <w:tcPr>
                                  <w:tcW w:w="3685" w:type="dxa"/>
                                  <w:gridSpan w:val="3"/>
                                  <w:tcBorders>
                                    <w:top w:val="nil"/>
                                    <w:left w:val="single" w:sz="4" w:space="0" w:color="auto"/>
                                    <w:bottom w:val="single" w:sz="4" w:space="0" w:color="auto"/>
                                    <w:right w:val="single" w:sz="4" w:space="0" w:color="auto"/>
                                  </w:tcBorders>
                                  <w:vAlign w:val="center"/>
                                </w:tcPr>
                                <w:p w14:paraId="30EE3F9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single" w:sz="4" w:space="0" w:color="auto"/>
                                    <w:right w:val="single" w:sz="4" w:space="0" w:color="auto"/>
                                  </w:tcBorders>
                                  <w:vAlign w:val="center"/>
                                </w:tcPr>
                                <w:p w14:paraId="3F0A6DC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532A39CF" w14:textId="77777777" w:rsidTr="003603F8">
                              <w:trPr>
                                <w:trHeight w:val="210"/>
                                <w:jc w:val="center"/>
                              </w:trPr>
                              <w:tc>
                                <w:tcPr>
                                  <w:tcW w:w="1271" w:type="dxa"/>
                                  <w:tcBorders>
                                    <w:left w:val="single" w:sz="4" w:space="0" w:color="auto"/>
                                    <w:bottom w:val="nil"/>
                                  </w:tcBorders>
                                  <w:shd w:val="clear" w:color="auto" w:fill="auto"/>
                                  <w:noWrap/>
                                  <w:vAlign w:val="center"/>
                                </w:tcPr>
                                <w:p w14:paraId="7B15761F" w14:textId="77777777" w:rsidR="004F11BE" w:rsidRPr="00CA06BA" w:rsidRDefault="004F11BE" w:rsidP="00190EFE">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01617BA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13D24B6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05A47B8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1224A53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22E391D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0F5E357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2C36D8D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4F29527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7F4D4A5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5E46ED77"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15F88F3F"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K12.5</w:t>
                                  </w:r>
                                </w:p>
                              </w:tc>
                              <w:tc>
                                <w:tcPr>
                                  <w:tcW w:w="1237" w:type="dxa"/>
                                  <w:tcBorders>
                                    <w:top w:val="nil"/>
                                    <w:left w:val="single" w:sz="4" w:space="0" w:color="auto"/>
                                    <w:bottom w:val="nil"/>
                                    <w:right w:val="dotted" w:sz="4" w:space="0" w:color="auto"/>
                                  </w:tcBorders>
                                  <w:shd w:val="clear" w:color="auto" w:fill="auto"/>
                                  <w:noWrap/>
                                  <w:vAlign w:val="center"/>
                                </w:tcPr>
                                <w:p w14:paraId="7B9C1D9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231 ± 15</w:t>
                                  </w:r>
                                </w:p>
                              </w:tc>
                              <w:tc>
                                <w:tcPr>
                                  <w:tcW w:w="1173" w:type="dxa"/>
                                  <w:tcBorders>
                                    <w:top w:val="nil"/>
                                    <w:left w:val="dotted" w:sz="4" w:space="0" w:color="auto"/>
                                    <w:bottom w:val="nil"/>
                                    <w:right w:val="dotted" w:sz="4" w:space="0" w:color="auto"/>
                                  </w:tcBorders>
                                  <w:vAlign w:val="center"/>
                                </w:tcPr>
                                <w:p w14:paraId="2F27B1B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76" w:type="dxa"/>
                                  <w:tcBorders>
                                    <w:top w:val="nil"/>
                                    <w:left w:val="dotted" w:sz="4" w:space="0" w:color="auto"/>
                                    <w:bottom w:val="nil"/>
                                    <w:right w:val="single" w:sz="4" w:space="0" w:color="auto"/>
                                  </w:tcBorders>
                                  <w:vAlign w:val="center"/>
                                </w:tcPr>
                                <w:p w14:paraId="20D9E2E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61E2391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152 ± 11</w:t>
                                  </w:r>
                                </w:p>
                              </w:tc>
                              <w:tc>
                                <w:tcPr>
                                  <w:tcW w:w="1172" w:type="dxa"/>
                                  <w:tcBorders>
                                    <w:top w:val="nil"/>
                                    <w:left w:val="dotted" w:sz="4" w:space="0" w:color="auto"/>
                                    <w:bottom w:val="nil"/>
                                    <w:right w:val="dotted" w:sz="4" w:space="0" w:color="auto"/>
                                  </w:tcBorders>
                                  <w:vAlign w:val="center"/>
                                </w:tcPr>
                                <w:p w14:paraId="3EB60A2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68AFE38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3EB9048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5AEF1E8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22742F4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45DF0DD"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6210E84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K13.0</w:t>
                                  </w:r>
                                </w:p>
                              </w:tc>
                              <w:tc>
                                <w:tcPr>
                                  <w:tcW w:w="1237" w:type="dxa"/>
                                  <w:tcBorders>
                                    <w:top w:val="nil"/>
                                    <w:left w:val="single" w:sz="4" w:space="0" w:color="auto"/>
                                    <w:bottom w:val="nil"/>
                                    <w:right w:val="dotted" w:sz="4" w:space="0" w:color="auto"/>
                                  </w:tcBorders>
                                  <w:shd w:val="clear" w:color="auto" w:fill="auto"/>
                                  <w:noWrap/>
                                  <w:vAlign w:val="center"/>
                                </w:tcPr>
                                <w:p w14:paraId="3DAC349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261 ± 15</w:t>
                                  </w:r>
                                </w:p>
                              </w:tc>
                              <w:tc>
                                <w:tcPr>
                                  <w:tcW w:w="1173" w:type="dxa"/>
                                  <w:tcBorders>
                                    <w:top w:val="nil"/>
                                    <w:left w:val="dotted" w:sz="4" w:space="0" w:color="auto"/>
                                    <w:bottom w:val="nil"/>
                                    <w:right w:val="dotted" w:sz="4" w:space="0" w:color="auto"/>
                                  </w:tcBorders>
                                  <w:vAlign w:val="center"/>
                                </w:tcPr>
                                <w:p w14:paraId="126AC9F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76" w:type="dxa"/>
                                  <w:tcBorders>
                                    <w:top w:val="nil"/>
                                    <w:left w:val="dotted" w:sz="4" w:space="0" w:color="auto"/>
                                    <w:bottom w:val="nil"/>
                                    <w:right w:val="single" w:sz="4" w:space="0" w:color="auto"/>
                                  </w:tcBorders>
                                  <w:vAlign w:val="center"/>
                                </w:tcPr>
                                <w:p w14:paraId="25D3EB2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4DF0A41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179 ± 12</w:t>
                                  </w:r>
                                </w:p>
                              </w:tc>
                              <w:tc>
                                <w:tcPr>
                                  <w:tcW w:w="1172" w:type="dxa"/>
                                  <w:tcBorders>
                                    <w:top w:val="nil"/>
                                    <w:left w:val="dotted" w:sz="4" w:space="0" w:color="auto"/>
                                    <w:bottom w:val="nil"/>
                                    <w:right w:val="dotted" w:sz="4" w:space="0" w:color="auto"/>
                                  </w:tcBorders>
                                  <w:vAlign w:val="center"/>
                                </w:tcPr>
                                <w:p w14:paraId="23D2C77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6839F46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126299D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490 ± 48</w:t>
                                  </w:r>
                                </w:p>
                              </w:tc>
                              <w:tc>
                                <w:tcPr>
                                  <w:tcW w:w="1276" w:type="dxa"/>
                                  <w:tcBorders>
                                    <w:top w:val="nil"/>
                                    <w:left w:val="dotted" w:sz="4" w:space="0" w:color="auto"/>
                                    <w:bottom w:val="nil"/>
                                    <w:right w:val="dotted" w:sz="4" w:space="0" w:color="auto"/>
                                  </w:tcBorders>
                                  <w:vAlign w:val="center"/>
                                </w:tcPr>
                                <w:p w14:paraId="6BB3C4C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A9229E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8CCD844"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22EE0A6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K13.5</w:t>
                                  </w:r>
                                </w:p>
                              </w:tc>
                              <w:tc>
                                <w:tcPr>
                                  <w:tcW w:w="1237" w:type="dxa"/>
                                  <w:tcBorders>
                                    <w:top w:val="nil"/>
                                    <w:left w:val="single" w:sz="4" w:space="0" w:color="auto"/>
                                    <w:bottom w:val="nil"/>
                                    <w:right w:val="dotted" w:sz="4" w:space="0" w:color="auto"/>
                                  </w:tcBorders>
                                  <w:shd w:val="clear" w:color="auto" w:fill="auto"/>
                                  <w:noWrap/>
                                  <w:vAlign w:val="center"/>
                                </w:tcPr>
                                <w:p w14:paraId="2110F8A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301 ± 33</w:t>
                                  </w:r>
                                </w:p>
                              </w:tc>
                              <w:tc>
                                <w:tcPr>
                                  <w:tcW w:w="1173" w:type="dxa"/>
                                  <w:tcBorders>
                                    <w:top w:val="nil"/>
                                    <w:left w:val="dotted" w:sz="4" w:space="0" w:color="auto"/>
                                    <w:bottom w:val="nil"/>
                                    <w:right w:val="dotted" w:sz="4" w:space="0" w:color="auto"/>
                                  </w:tcBorders>
                                  <w:vAlign w:val="center"/>
                                </w:tcPr>
                                <w:p w14:paraId="231F776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76" w:type="dxa"/>
                                  <w:tcBorders>
                                    <w:top w:val="nil"/>
                                    <w:left w:val="dotted" w:sz="4" w:space="0" w:color="auto"/>
                                    <w:bottom w:val="nil"/>
                                    <w:right w:val="single" w:sz="4" w:space="0" w:color="auto"/>
                                  </w:tcBorders>
                                  <w:vAlign w:val="center"/>
                                </w:tcPr>
                                <w:p w14:paraId="0934A3B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4379F35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13</w:t>
                                  </w:r>
                                </w:p>
                              </w:tc>
                              <w:tc>
                                <w:tcPr>
                                  <w:tcW w:w="1172" w:type="dxa"/>
                                  <w:tcBorders>
                                    <w:top w:val="nil"/>
                                    <w:left w:val="dotted" w:sz="4" w:space="0" w:color="auto"/>
                                    <w:bottom w:val="nil"/>
                                    <w:right w:val="dotted" w:sz="4" w:space="0" w:color="auto"/>
                                  </w:tcBorders>
                                  <w:vAlign w:val="center"/>
                                </w:tcPr>
                                <w:p w14:paraId="3878D8C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0F20F60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7E8C2D8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551 ± 51</w:t>
                                  </w:r>
                                </w:p>
                              </w:tc>
                              <w:tc>
                                <w:tcPr>
                                  <w:tcW w:w="1276" w:type="dxa"/>
                                  <w:tcBorders>
                                    <w:top w:val="nil"/>
                                    <w:left w:val="dotted" w:sz="4" w:space="0" w:color="auto"/>
                                    <w:bottom w:val="nil"/>
                                    <w:right w:val="dotted" w:sz="4" w:space="0" w:color="auto"/>
                                  </w:tcBorders>
                                  <w:vAlign w:val="center"/>
                                </w:tcPr>
                                <w:p w14:paraId="62BCA2C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79BED3B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5A17461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59178F3"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48D9F0B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383 ± 30</w:t>
                                  </w:r>
                                </w:p>
                              </w:tc>
                              <w:tc>
                                <w:tcPr>
                                  <w:tcW w:w="1173" w:type="dxa"/>
                                  <w:tcBorders>
                                    <w:top w:val="nil"/>
                                    <w:left w:val="dotted" w:sz="4" w:space="0" w:color="auto"/>
                                    <w:bottom w:val="nil"/>
                                    <w:right w:val="dotted" w:sz="4" w:space="0" w:color="auto"/>
                                  </w:tcBorders>
                                  <w:vAlign w:val="center"/>
                                </w:tcPr>
                                <w:p w14:paraId="6BF4B90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134 ± 28</w:t>
                                  </w:r>
                                </w:p>
                              </w:tc>
                              <w:tc>
                                <w:tcPr>
                                  <w:tcW w:w="1276" w:type="dxa"/>
                                  <w:tcBorders>
                                    <w:top w:val="nil"/>
                                    <w:left w:val="dotted" w:sz="4" w:space="0" w:color="auto"/>
                                    <w:bottom w:val="nil"/>
                                    <w:right w:val="single" w:sz="4" w:space="0" w:color="auto"/>
                                  </w:tcBorders>
                                  <w:vAlign w:val="center"/>
                                </w:tcPr>
                                <w:p w14:paraId="266A465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561A1FF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301 ± 39</w:t>
                                  </w:r>
                                </w:p>
                              </w:tc>
                              <w:tc>
                                <w:tcPr>
                                  <w:tcW w:w="1172" w:type="dxa"/>
                                  <w:tcBorders>
                                    <w:top w:val="nil"/>
                                    <w:left w:val="dotted" w:sz="4" w:space="0" w:color="auto"/>
                                    <w:bottom w:val="nil"/>
                                    <w:right w:val="dotted" w:sz="4" w:space="0" w:color="auto"/>
                                  </w:tcBorders>
                                  <w:vAlign w:val="center"/>
                                </w:tcPr>
                                <w:p w14:paraId="43486FA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4CF0A40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46D251A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757 ± 40</w:t>
                                  </w:r>
                                </w:p>
                              </w:tc>
                              <w:tc>
                                <w:tcPr>
                                  <w:tcW w:w="1276" w:type="dxa"/>
                                  <w:tcBorders>
                                    <w:top w:val="nil"/>
                                    <w:left w:val="dotted" w:sz="4" w:space="0" w:color="auto"/>
                                    <w:bottom w:val="nil"/>
                                    <w:right w:val="dotted" w:sz="4" w:space="0" w:color="auto"/>
                                  </w:tcBorders>
                                  <w:vAlign w:val="center"/>
                                </w:tcPr>
                                <w:p w14:paraId="0D933FB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5005DB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A04EE6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9E7A9D4"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K14.5</w:t>
                                  </w:r>
                                </w:p>
                              </w:tc>
                              <w:tc>
                                <w:tcPr>
                                  <w:tcW w:w="1237" w:type="dxa"/>
                                  <w:tcBorders>
                                    <w:top w:val="nil"/>
                                    <w:left w:val="single" w:sz="4" w:space="0" w:color="auto"/>
                                    <w:bottom w:val="nil"/>
                                    <w:right w:val="dotted" w:sz="4" w:space="0" w:color="auto"/>
                                  </w:tcBorders>
                                  <w:shd w:val="clear" w:color="auto" w:fill="auto"/>
                                  <w:noWrap/>
                                  <w:vAlign w:val="center"/>
                                </w:tcPr>
                                <w:p w14:paraId="576B17E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389 ± 9</w:t>
                                  </w:r>
                                </w:p>
                              </w:tc>
                              <w:tc>
                                <w:tcPr>
                                  <w:tcW w:w="1173" w:type="dxa"/>
                                  <w:tcBorders>
                                    <w:top w:val="nil"/>
                                    <w:left w:val="dotted" w:sz="4" w:space="0" w:color="auto"/>
                                    <w:bottom w:val="nil"/>
                                    <w:right w:val="dotted" w:sz="4" w:space="0" w:color="auto"/>
                                  </w:tcBorders>
                                  <w:vAlign w:val="center"/>
                                </w:tcPr>
                                <w:p w14:paraId="4282179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104 ± 24</w:t>
                                  </w:r>
                                </w:p>
                              </w:tc>
                              <w:tc>
                                <w:tcPr>
                                  <w:tcW w:w="1276" w:type="dxa"/>
                                  <w:tcBorders>
                                    <w:top w:val="nil"/>
                                    <w:left w:val="dotted" w:sz="4" w:space="0" w:color="auto"/>
                                    <w:bottom w:val="nil"/>
                                    <w:right w:val="single" w:sz="4" w:space="0" w:color="auto"/>
                                  </w:tcBorders>
                                  <w:vAlign w:val="center"/>
                                </w:tcPr>
                                <w:p w14:paraId="13CF1D8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0BAC5D3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295 ± 18</w:t>
                                  </w:r>
                                </w:p>
                              </w:tc>
                              <w:tc>
                                <w:tcPr>
                                  <w:tcW w:w="1172" w:type="dxa"/>
                                  <w:tcBorders>
                                    <w:top w:val="nil"/>
                                    <w:left w:val="dotted" w:sz="4" w:space="0" w:color="auto"/>
                                    <w:bottom w:val="nil"/>
                                    <w:right w:val="dotted" w:sz="4" w:space="0" w:color="auto"/>
                                  </w:tcBorders>
                                  <w:vAlign w:val="center"/>
                                </w:tcPr>
                                <w:p w14:paraId="6E81086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672B65A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06E8822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694 ± 116</w:t>
                                  </w:r>
                                </w:p>
                              </w:tc>
                              <w:tc>
                                <w:tcPr>
                                  <w:tcW w:w="1276" w:type="dxa"/>
                                  <w:tcBorders>
                                    <w:top w:val="nil"/>
                                    <w:left w:val="dotted" w:sz="4" w:space="0" w:color="auto"/>
                                    <w:bottom w:val="nil"/>
                                    <w:right w:val="dotted" w:sz="4" w:space="0" w:color="auto"/>
                                  </w:tcBorders>
                                  <w:vAlign w:val="center"/>
                                </w:tcPr>
                                <w:p w14:paraId="20D6DA8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D895EC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12C851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A3B9D0C"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K15.0</w:t>
                                  </w:r>
                                </w:p>
                              </w:tc>
                              <w:tc>
                                <w:tcPr>
                                  <w:tcW w:w="1237" w:type="dxa"/>
                                  <w:tcBorders>
                                    <w:top w:val="nil"/>
                                    <w:left w:val="single" w:sz="4" w:space="0" w:color="auto"/>
                                    <w:bottom w:val="nil"/>
                                    <w:right w:val="dotted" w:sz="4" w:space="0" w:color="auto"/>
                                  </w:tcBorders>
                                  <w:shd w:val="clear" w:color="auto" w:fill="auto"/>
                                  <w:noWrap/>
                                  <w:vAlign w:val="center"/>
                                </w:tcPr>
                                <w:p w14:paraId="1C0499D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591 ± 10</w:t>
                                  </w:r>
                                </w:p>
                              </w:tc>
                              <w:tc>
                                <w:tcPr>
                                  <w:tcW w:w="1173" w:type="dxa"/>
                                  <w:tcBorders>
                                    <w:top w:val="nil"/>
                                    <w:left w:val="dotted" w:sz="4" w:space="0" w:color="auto"/>
                                    <w:bottom w:val="nil"/>
                                    <w:right w:val="dotted" w:sz="4" w:space="0" w:color="auto"/>
                                  </w:tcBorders>
                                  <w:vAlign w:val="center"/>
                                </w:tcPr>
                                <w:p w14:paraId="778ECE0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387 ± 14</w:t>
                                  </w:r>
                                </w:p>
                              </w:tc>
                              <w:tc>
                                <w:tcPr>
                                  <w:tcW w:w="1276" w:type="dxa"/>
                                  <w:tcBorders>
                                    <w:top w:val="nil"/>
                                    <w:left w:val="dotted" w:sz="4" w:space="0" w:color="auto"/>
                                    <w:bottom w:val="nil"/>
                                    <w:right w:val="single" w:sz="4" w:space="0" w:color="auto"/>
                                  </w:tcBorders>
                                  <w:vAlign w:val="center"/>
                                </w:tcPr>
                                <w:p w14:paraId="3C83E01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2A3835C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478 ± 34</w:t>
                                  </w:r>
                                </w:p>
                              </w:tc>
                              <w:tc>
                                <w:tcPr>
                                  <w:tcW w:w="1172" w:type="dxa"/>
                                  <w:tcBorders>
                                    <w:top w:val="nil"/>
                                    <w:left w:val="dotted" w:sz="4" w:space="0" w:color="auto"/>
                                    <w:bottom w:val="nil"/>
                                    <w:right w:val="dotted" w:sz="4" w:space="0" w:color="auto"/>
                                  </w:tcBorders>
                                  <w:vAlign w:val="center"/>
                                </w:tcPr>
                                <w:p w14:paraId="4975182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323 ± 10</w:t>
                                  </w:r>
                                </w:p>
                              </w:tc>
                              <w:tc>
                                <w:tcPr>
                                  <w:tcW w:w="1276" w:type="dxa"/>
                                  <w:tcBorders>
                                    <w:top w:val="nil"/>
                                    <w:left w:val="dotted" w:sz="4" w:space="0" w:color="auto"/>
                                    <w:bottom w:val="nil"/>
                                    <w:right w:val="single" w:sz="4" w:space="0" w:color="auto"/>
                                  </w:tcBorders>
                                  <w:shd w:val="clear" w:color="auto" w:fill="auto"/>
                                  <w:noWrap/>
                                  <w:vAlign w:val="center"/>
                                </w:tcPr>
                                <w:p w14:paraId="2C2D1EE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5A06A83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998 ± 51</w:t>
                                  </w:r>
                                </w:p>
                              </w:tc>
                              <w:tc>
                                <w:tcPr>
                                  <w:tcW w:w="1276" w:type="dxa"/>
                                  <w:tcBorders>
                                    <w:top w:val="nil"/>
                                    <w:left w:val="dotted" w:sz="4" w:space="0" w:color="auto"/>
                                    <w:bottom w:val="nil"/>
                                    <w:right w:val="dotted" w:sz="4" w:space="0" w:color="auto"/>
                                  </w:tcBorders>
                                  <w:vAlign w:val="center"/>
                                </w:tcPr>
                                <w:p w14:paraId="4C6FC68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798 ± 22</w:t>
                                  </w:r>
                                </w:p>
                              </w:tc>
                              <w:tc>
                                <w:tcPr>
                                  <w:tcW w:w="1275" w:type="dxa"/>
                                  <w:tcBorders>
                                    <w:top w:val="nil"/>
                                    <w:left w:val="dotted" w:sz="4" w:space="0" w:color="auto"/>
                                    <w:bottom w:val="nil"/>
                                    <w:right w:val="single" w:sz="4" w:space="0" w:color="auto"/>
                                  </w:tcBorders>
                                  <w:shd w:val="clear" w:color="auto" w:fill="auto"/>
                                  <w:noWrap/>
                                  <w:vAlign w:val="center"/>
                                </w:tcPr>
                                <w:p w14:paraId="771F271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7E245D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3FA7915"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K15.5</w:t>
                                  </w:r>
                                </w:p>
                              </w:tc>
                              <w:tc>
                                <w:tcPr>
                                  <w:tcW w:w="1237" w:type="dxa"/>
                                  <w:tcBorders>
                                    <w:top w:val="nil"/>
                                    <w:left w:val="single" w:sz="4" w:space="0" w:color="auto"/>
                                    <w:bottom w:val="nil"/>
                                    <w:right w:val="dotted" w:sz="4" w:space="0" w:color="auto"/>
                                  </w:tcBorders>
                                  <w:shd w:val="clear" w:color="auto" w:fill="auto"/>
                                  <w:noWrap/>
                                  <w:vAlign w:val="center"/>
                                </w:tcPr>
                                <w:p w14:paraId="5B03D72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609 ± 2</w:t>
                                  </w:r>
                                </w:p>
                              </w:tc>
                              <w:tc>
                                <w:tcPr>
                                  <w:tcW w:w="1173" w:type="dxa"/>
                                  <w:tcBorders>
                                    <w:top w:val="nil"/>
                                    <w:left w:val="dotted" w:sz="4" w:space="0" w:color="auto"/>
                                    <w:bottom w:val="nil"/>
                                    <w:right w:val="dotted" w:sz="4" w:space="0" w:color="auto"/>
                                  </w:tcBorders>
                                  <w:vAlign w:val="center"/>
                                </w:tcPr>
                                <w:p w14:paraId="3D628F5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401 ± 17</w:t>
                                  </w:r>
                                </w:p>
                              </w:tc>
                              <w:tc>
                                <w:tcPr>
                                  <w:tcW w:w="1276" w:type="dxa"/>
                                  <w:tcBorders>
                                    <w:top w:val="nil"/>
                                    <w:left w:val="dotted" w:sz="4" w:space="0" w:color="auto"/>
                                    <w:bottom w:val="nil"/>
                                    <w:right w:val="single" w:sz="4" w:space="0" w:color="auto"/>
                                  </w:tcBorders>
                                  <w:vAlign w:val="center"/>
                                </w:tcPr>
                                <w:p w14:paraId="0921980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68D230D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496 ± 40</w:t>
                                  </w:r>
                                </w:p>
                              </w:tc>
                              <w:tc>
                                <w:tcPr>
                                  <w:tcW w:w="1172" w:type="dxa"/>
                                  <w:tcBorders>
                                    <w:top w:val="nil"/>
                                    <w:left w:val="dotted" w:sz="4" w:space="0" w:color="auto"/>
                                    <w:bottom w:val="nil"/>
                                    <w:right w:val="dotted" w:sz="4" w:space="0" w:color="auto"/>
                                  </w:tcBorders>
                                  <w:vAlign w:val="center"/>
                                </w:tcPr>
                                <w:p w14:paraId="62A7877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327 ± 16</w:t>
                                  </w:r>
                                </w:p>
                              </w:tc>
                              <w:tc>
                                <w:tcPr>
                                  <w:tcW w:w="1276" w:type="dxa"/>
                                  <w:tcBorders>
                                    <w:top w:val="nil"/>
                                    <w:left w:val="dotted" w:sz="4" w:space="0" w:color="auto"/>
                                    <w:bottom w:val="nil"/>
                                    <w:right w:val="single" w:sz="4" w:space="0" w:color="auto"/>
                                  </w:tcBorders>
                                  <w:shd w:val="clear" w:color="auto" w:fill="auto"/>
                                  <w:noWrap/>
                                  <w:vAlign w:val="center"/>
                                </w:tcPr>
                                <w:p w14:paraId="500482E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581F75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1,026 ± 78</w:t>
                                  </w:r>
                                </w:p>
                              </w:tc>
                              <w:tc>
                                <w:tcPr>
                                  <w:tcW w:w="1276" w:type="dxa"/>
                                  <w:tcBorders>
                                    <w:top w:val="nil"/>
                                    <w:left w:val="dotted" w:sz="4" w:space="0" w:color="auto"/>
                                    <w:bottom w:val="nil"/>
                                    <w:right w:val="dotted" w:sz="4" w:space="0" w:color="auto"/>
                                  </w:tcBorders>
                                  <w:vAlign w:val="center"/>
                                </w:tcPr>
                                <w:p w14:paraId="49E77F7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803 ± 47</w:t>
                                  </w:r>
                                </w:p>
                              </w:tc>
                              <w:tc>
                                <w:tcPr>
                                  <w:tcW w:w="1275" w:type="dxa"/>
                                  <w:tcBorders>
                                    <w:top w:val="nil"/>
                                    <w:left w:val="dotted" w:sz="4" w:space="0" w:color="auto"/>
                                    <w:bottom w:val="nil"/>
                                    <w:right w:val="single" w:sz="4" w:space="0" w:color="auto"/>
                                  </w:tcBorders>
                                  <w:shd w:val="clear" w:color="auto" w:fill="auto"/>
                                  <w:noWrap/>
                                  <w:vAlign w:val="center"/>
                                </w:tcPr>
                                <w:p w14:paraId="511258B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C8E4F1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E9D1487"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7B29625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689 ± 6</w:t>
                                  </w:r>
                                </w:p>
                              </w:tc>
                              <w:tc>
                                <w:tcPr>
                                  <w:tcW w:w="1173" w:type="dxa"/>
                                  <w:tcBorders>
                                    <w:top w:val="nil"/>
                                    <w:left w:val="dotted" w:sz="4" w:space="0" w:color="auto"/>
                                    <w:bottom w:val="nil"/>
                                    <w:right w:val="dotted" w:sz="4" w:space="0" w:color="auto"/>
                                  </w:tcBorders>
                                  <w:vAlign w:val="center"/>
                                </w:tcPr>
                                <w:p w14:paraId="7DADD77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391 ± 46</w:t>
                                  </w:r>
                                </w:p>
                              </w:tc>
                              <w:tc>
                                <w:tcPr>
                                  <w:tcW w:w="1276" w:type="dxa"/>
                                  <w:tcBorders>
                                    <w:top w:val="nil"/>
                                    <w:left w:val="dotted" w:sz="4" w:space="0" w:color="auto"/>
                                    <w:bottom w:val="nil"/>
                                    <w:right w:val="single" w:sz="4" w:space="0" w:color="auto"/>
                                  </w:tcBorders>
                                  <w:vAlign w:val="center"/>
                                </w:tcPr>
                                <w:p w14:paraId="11304E8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054201A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587 ± 48</w:t>
                                  </w:r>
                                </w:p>
                              </w:tc>
                              <w:tc>
                                <w:tcPr>
                                  <w:tcW w:w="1172" w:type="dxa"/>
                                  <w:tcBorders>
                                    <w:top w:val="nil"/>
                                    <w:left w:val="dotted" w:sz="4" w:space="0" w:color="auto"/>
                                    <w:bottom w:val="nil"/>
                                    <w:right w:val="dotted" w:sz="4" w:space="0" w:color="auto"/>
                                  </w:tcBorders>
                                  <w:vAlign w:val="center"/>
                                </w:tcPr>
                                <w:p w14:paraId="5045AD9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 ± 34</w:t>
                                  </w:r>
                                </w:p>
                              </w:tc>
                              <w:tc>
                                <w:tcPr>
                                  <w:tcW w:w="1276" w:type="dxa"/>
                                  <w:tcBorders>
                                    <w:top w:val="nil"/>
                                    <w:left w:val="dotted" w:sz="4" w:space="0" w:color="auto"/>
                                    <w:bottom w:val="nil"/>
                                    <w:right w:val="single" w:sz="4" w:space="0" w:color="auto"/>
                                  </w:tcBorders>
                                  <w:shd w:val="clear" w:color="auto" w:fill="auto"/>
                                  <w:noWrap/>
                                  <w:vAlign w:val="center"/>
                                </w:tcPr>
                                <w:p w14:paraId="1C208E5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280139F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1,219 ± 106</w:t>
                                  </w:r>
                                </w:p>
                              </w:tc>
                              <w:tc>
                                <w:tcPr>
                                  <w:tcW w:w="1276" w:type="dxa"/>
                                  <w:tcBorders>
                                    <w:top w:val="nil"/>
                                    <w:left w:val="dotted" w:sz="4" w:space="0" w:color="auto"/>
                                    <w:bottom w:val="nil"/>
                                    <w:right w:val="dotted" w:sz="4" w:space="0" w:color="auto"/>
                                  </w:tcBorders>
                                  <w:vAlign w:val="center"/>
                                </w:tcPr>
                                <w:p w14:paraId="521A29A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805 ± 89</w:t>
                                  </w:r>
                                </w:p>
                              </w:tc>
                              <w:tc>
                                <w:tcPr>
                                  <w:tcW w:w="1275" w:type="dxa"/>
                                  <w:tcBorders>
                                    <w:top w:val="nil"/>
                                    <w:left w:val="dotted" w:sz="4" w:space="0" w:color="auto"/>
                                    <w:bottom w:val="nil"/>
                                    <w:right w:val="single" w:sz="4" w:space="0" w:color="auto"/>
                                  </w:tcBorders>
                                  <w:shd w:val="clear" w:color="auto" w:fill="auto"/>
                                  <w:noWrap/>
                                  <w:vAlign w:val="center"/>
                                </w:tcPr>
                                <w:p w14:paraId="50BBB7F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5744E7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A7CC13B"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K16.5</w:t>
                                  </w:r>
                                </w:p>
                              </w:tc>
                              <w:tc>
                                <w:tcPr>
                                  <w:tcW w:w="1237" w:type="dxa"/>
                                  <w:tcBorders>
                                    <w:top w:val="nil"/>
                                    <w:left w:val="single" w:sz="4" w:space="0" w:color="auto"/>
                                    <w:bottom w:val="nil"/>
                                    <w:right w:val="dotted" w:sz="4" w:space="0" w:color="auto"/>
                                  </w:tcBorders>
                                  <w:shd w:val="clear" w:color="auto" w:fill="auto"/>
                                  <w:noWrap/>
                                  <w:vAlign w:val="center"/>
                                </w:tcPr>
                                <w:p w14:paraId="6F0DBDC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704 ± 12</w:t>
                                  </w:r>
                                </w:p>
                              </w:tc>
                              <w:tc>
                                <w:tcPr>
                                  <w:tcW w:w="1173" w:type="dxa"/>
                                  <w:tcBorders>
                                    <w:top w:val="nil"/>
                                    <w:left w:val="dotted" w:sz="4" w:space="0" w:color="auto"/>
                                    <w:bottom w:val="nil"/>
                                    <w:right w:val="dotted" w:sz="4" w:space="0" w:color="auto"/>
                                  </w:tcBorders>
                                  <w:vAlign w:val="center"/>
                                </w:tcPr>
                                <w:p w14:paraId="7D36C18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525 ± 87</w:t>
                                  </w:r>
                                </w:p>
                              </w:tc>
                              <w:tc>
                                <w:tcPr>
                                  <w:tcW w:w="1276" w:type="dxa"/>
                                  <w:tcBorders>
                                    <w:top w:val="nil"/>
                                    <w:left w:val="dotted" w:sz="4" w:space="0" w:color="auto"/>
                                    <w:bottom w:val="nil"/>
                                    <w:right w:val="single" w:sz="4" w:space="0" w:color="auto"/>
                                  </w:tcBorders>
                                  <w:vAlign w:val="center"/>
                                </w:tcPr>
                                <w:p w14:paraId="38AC300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40BBC62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618 ± 40</w:t>
                                  </w:r>
                                </w:p>
                              </w:tc>
                              <w:tc>
                                <w:tcPr>
                                  <w:tcW w:w="1172" w:type="dxa"/>
                                  <w:tcBorders>
                                    <w:top w:val="nil"/>
                                    <w:left w:val="dotted" w:sz="4" w:space="0" w:color="auto"/>
                                    <w:bottom w:val="nil"/>
                                    <w:right w:val="dotted" w:sz="4" w:space="0" w:color="auto"/>
                                  </w:tcBorders>
                                  <w:vAlign w:val="center"/>
                                </w:tcPr>
                                <w:p w14:paraId="7EAE7E5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478 ± 78</w:t>
                                  </w:r>
                                </w:p>
                              </w:tc>
                              <w:tc>
                                <w:tcPr>
                                  <w:tcW w:w="1276" w:type="dxa"/>
                                  <w:tcBorders>
                                    <w:top w:val="nil"/>
                                    <w:left w:val="dotted" w:sz="4" w:space="0" w:color="auto"/>
                                    <w:bottom w:val="nil"/>
                                    <w:right w:val="single" w:sz="4" w:space="0" w:color="auto"/>
                                  </w:tcBorders>
                                  <w:shd w:val="clear" w:color="auto" w:fill="auto"/>
                                  <w:noWrap/>
                                  <w:vAlign w:val="center"/>
                                </w:tcPr>
                                <w:p w14:paraId="0730DEB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78DBEA1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1,312 ± 104</w:t>
                                  </w:r>
                                </w:p>
                              </w:tc>
                              <w:tc>
                                <w:tcPr>
                                  <w:tcW w:w="1276" w:type="dxa"/>
                                  <w:tcBorders>
                                    <w:top w:val="nil"/>
                                    <w:left w:val="dotted" w:sz="4" w:space="0" w:color="auto"/>
                                    <w:bottom w:val="nil"/>
                                    <w:right w:val="dotted" w:sz="4" w:space="0" w:color="auto"/>
                                  </w:tcBorders>
                                  <w:vAlign w:val="center"/>
                                </w:tcPr>
                                <w:p w14:paraId="27B1551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1,083 ± 159</w:t>
                                  </w:r>
                                </w:p>
                              </w:tc>
                              <w:tc>
                                <w:tcPr>
                                  <w:tcW w:w="1275" w:type="dxa"/>
                                  <w:tcBorders>
                                    <w:top w:val="nil"/>
                                    <w:left w:val="dotted" w:sz="4" w:space="0" w:color="auto"/>
                                    <w:bottom w:val="nil"/>
                                    <w:right w:val="single" w:sz="4" w:space="0" w:color="auto"/>
                                  </w:tcBorders>
                                  <w:shd w:val="clear" w:color="auto" w:fill="auto"/>
                                  <w:noWrap/>
                                  <w:vAlign w:val="center"/>
                                </w:tcPr>
                                <w:p w14:paraId="591B400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74E9161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9F32A15"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K17.0</w:t>
                                  </w:r>
                                </w:p>
                              </w:tc>
                              <w:tc>
                                <w:tcPr>
                                  <w:tcW w:w="1237" w:type="dxa"/>
                                  <w:tcBorders>
                                    <w:top w:val="nil"/>
                                    <w:left w:val="single" w:sz="4" w:space="0" w:color="auto"/>
                                    <w:bottom w:val="nil"/>
                                    <w:right w:val="dotted" w:sz="4" w:space="0" w:color="auto"/>
                                  </w:tcBorders>
                                  <w:shd w:val="clear" w:color="auto" w:fill="auto"/>
                                  <w:noWrap/>
                                  <w:vAlign w:val="center"/>
                                </w:tcPr>
                                <w:p w14:paraId="60A2555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834 ± 34</w:t>
                                  </w:r>
                                </w:p>
                              </w:tc>
                              <w:tc>
                                <w:tcPr>
                                  <w:tcW w:w="1173" w:type="dxa"/>
                                  <w:tcBorders>
                                    <w:top w:val="nil"/>
                                    <w:left w:val="dotted" w:sz="4" w:space="0" w:color="auto"/>
                                    <w:bottom w:val="nil"/>
                                    <w:right w:val="dotted" w:sz="4" w:space="0" w:color="auto"/>
                                  </w:tcBorders>
                                  <w:vAlign w:val="center"/>
                                </w:tcPr>
                                <w:p w14:paraId="4EB027F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606 ± 97</w:t>
                                  </w:r>
                                </w:p>
                              </w:tc>
                              <w:tc>
                                <w:tcPr>
                                  <w:tcW w:w="1276" w:type="dxa"/>
                                  <w:tcBorders>
                                    <w:top w:val="nil"/>
                                    <w:left w:val="dotted" w:sz="4" w:space="0" w:color="auto"/>
                                    <w:bottom w:val="nil"/>
                                    <w:right w:val="single" w:sz="4" w:space="0" w:color="auto"/>
                                  </w:tcBorders>
                                  <w:vAlign w:val="center"/>
                                </w:tcPr>
                                <w:p w14:paraId="56FB291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7C6548A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743 ± 44</w:t>
                                  </w:r>
                                </w:p>
                              </w:tc>
                              <w:tc>
                                <w:tcPr>
                                  <w:tcW w:w="1172" w:type="dxa"/>
                                  <w:tcBorders>
                                    <w:top w:val="nil"/>
                                    <w:left w:val="dotted" w:sz="4" w:space="0" w:color="auto"/>
                                    <w:bottom w:val="nil"/>
                                    <w:right w:val="dotted" w:sz="4" w:space="0" w:color="auto"/>
                                  </w:tcBorders>
                                  <w:vAlign w:val="center"/>
                                </w:tcPr>
                                <w:p w14:paraId="54A1FA7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388 ± 81</w:t>
                                  </w:r>
                                </w:p>
                              </w:tc>
                              <w:tc>
                                <w:tcPr>
                                  <w:tcW w:w="1276" w:type="dxa"/>
                                  <w:tcBorders>
                                    <w:top w:val="nil"/>
                                    <w:left w:val="dotted" w:sz="4" w:space="0" w:color="auto"/>
                                    <w:bottom w:val="nil"/>
                                    <w:right w:val="single" w:sz="4" w:space="0" w:color="auto"/>
                                  </w:tcBorders>
                                  <w:shd w:val="clear" w:color="auto" w:fill="auto"/>
                                  <w:noWrap/>
                                  <w:vAlign w:val="center"/>
                                </w:tcPr>
                                <w:p w14:paraId="6511F34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7CAFD5E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1,463 ± 84</w:t>
                                  </w:r>
                                </w:p>
                              </w:tc>
                              <w:tc>
                                <w:tcPr>
                                  <w:tcW w:w="1276" w:type="dxa"/>
                                  <w:tcBorders>
                                    <w:top w:val="nil"/>
                                    <w:left w:val="dotted" w:sz="4" w:space="0" w:color="auto"/>
                                    <w:bottom w:val="nil"/>
                                    <w:right w:val="dotted" w:sz="4" w:space="0" w:color="auto"/>
                                  </w:tcBorders>
                                  <w:vAlign w:val="center"/>
                                </w:tcPr>
                                <w:p w14:paraId="00AD94E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1,113 ± 200</w:t>
                                  </w:r>
                                </w:p>
                              </w:tc>
                              <w:tc>
                                <w:tcPr>
                                  <w:tcW w:w="1275" w:type="dxa"/>
                                  <w:tcBorders>
                                    <w:top w:val="nil"/>
                                    <w:left w:val="dotted" w:sz="4" w:space="0" w:color="auto"/>
                                    <w:bottom w:val="nil"/>
                                    <w:right w:val="single" w:sz="4" w:space="0" w:color="auto"/>
                                  </w:tcBorders>
                                  <w:shd w:val="clear" w:color="auto" w:fill="auto"/>
                                  <w:noWrap/>
                                  <w:vAlign w:val="center"/>
                                </w:tcPr>
                                <w:p w14:paraId="1E3511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3423F81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D02A514"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K17.5</w:t>
                                  </w:r>
                                </w:p>
                              </w:tc>
                              <w:tc>
                                <w:tcPr>
                                  <w:tcW w:w="1237" w:type="dxa"/>
                                  <w:tcBorders>
                                    <w:top w:val="nil"/>
                                    <w:left w:val="single" w:sz="4" w:space="0" w:color="auto"/>
                                    <w:bottom w:val="nil"/>
                                    <w:right w:val="dotted" w:sz="4" w:space="0" w:color="auto"/>
                                  </w:tcBorders>
                                  <w:shd w:val="clear" w:color="auto" w:fill="auto"/>
                                  <w:noWrap/>
                                  <w:vAlign w:val="center"/>
                                </w:tcPr>
                                <w:p w14:paraId="5983AB3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780 ± 57</w:t>
                                  </w:r>
                                </w:p>
                              </w:tc>
                              <w:tc>
                                <w:tcPr>
                                  <w:tcW w:w="1173" w:type="dxa"/>
                                  <w:tcBorders>
                                    <w:top w:val="nil"/>
                                    <w:left w:val="dotted" w:sz="4" w:space="0" w:color="auto"/>
                                    <w:bottom w:val="nil"/>
                                    <w:right w:val="dotted" w:sz="4" w:space="0" w:color="auto"/>
                                  </w:tcBorders>
                                  <w:vAlign w:val="center"/>
                                </w:tcPr>
                                <w:p w14:paraId="2B4CF4C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495 ± 63</w:t>
                                  </w:r>
                                </w:p>
                              </w:tc>
                              <w:tc>
                                <w:tcPr>
                                  <w:tcW w:w="1276" w:type="dxa"/>
                                  <w:tcBorders>
                                    <w:top w:val="nil"/>
                                    <w:left w:val="dotted" w:sz="4" w:space="0" w:color="auto"/>
                                    <w:bottom w:val="nil"/>
                                    <w:right w:val="single" w:sz="4" w:space="0" w:color="auto"/>
                                  </w:tcBorders>
                                  <w:vAlign w:val="center"/>
                                </w:tcPr>
                                <w:p w14:paraId="4256C01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1515329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713 ± 42</w:t>
                                  </w:r>
                                </w:p>
                              </w:tc>
                              <w:tc>
                                <w:tcPr>
                                  <w:tcW w:w="1172" w:type="dxa"/>
                                  <w:tcBorders>
                                    <w:top w:val="nil"/>
                                    <w:left w:val="dotted" w:sz="4" w:space="0" w:color="auto"/>
                                    <w:bottom w:val="nil"/>
                                    <w:right w:val="dotted" w:sz="4" w:space="0" w:color="auto"/>
                                  </w:tcBorders>
                                  <w:vAlign w:val="center"/>
                                </w:tcPr>
                                <w:p w14:paraId="69428FB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431 ± 89</w:t>
                                  </w:r>
                                </w:p>
                              </w:tc>
                              <w:tc>
                                <w:tcPr>
                                  <w:tcW w:w="1276" w:type="dxa"/>
                                  <w:tcBorders>
                                    <w:top w:val="nil"/>
                                    <w:left w:val="dotted" w:sz="4" w:space="0" w:color="auto"/>
                                    <w:bottom w:val="nil"/>
                                    <w:right w:val="single" w:sz="4" w:space="0" w:color="auto"/>
                                  </w:tcBorders>
                                  <w:shd w:val="clear" w:color="auto" w:fill="auto"/>
                                  <w:noWrap/>
                                  <w:vAlign w:val="center"/>
                                </w:tcPr>
                                <w:p w14:paraId="3990368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6C89753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1,362 ± 72</w:t>
                                  </w:r>
                                </w:p>
                              </w:tc>
                              <w:tc>
                                <w:tcPr>
                                  <w:tcW w:w="1276" w:type="dxa"/>
                                  <w:tcBorders>
                                    <w:top w:val="nil"/>
                                    <w:left w:val="dotted" w:sz="4" w:space="0" w:color="auto"/>
                                    <w:bottom w:val="nil"/>
                                    <w:right w:val="dotted" w:sz="4" w:space="0" w:color="auto"/>
                                  </w:tcBorders>
                                  <w:vAlign w:val="center"/>
                                </w:tcPr>
                                <w:p w14:paraId="7063CA4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914 ± 194</w:t>
                                  </w:r>
                                </w:p>
                              </w:tc>
                              <w:tc>
                                <w:tcPr>
                                  <w:tcW w:w="1275" w:type="dxa"/>
                                  <w:tcBorders>
                                    <w:top w:val="nil"/>
                                    <w:left w:val="dotted" w:sz="4" w:space="0" w:color="auto"/>
                                    <w:bottom w:val="nil"/>
                                    <w:right w:val="single" w:sz="4" w:space="0" w:color="auto"/>
                                  </w:tcBorders>
                                  <w:shd w:val="clear" w:color="auto" w:fill="auto"/>
                                  <w:noWrap/>
                                  <w:vAlign w:val="center"/>
                                </w:tcPr>
                                <w:p w14:paraId="3F54D2B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5CC73096"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2F07240"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3D5BE56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877 ± 51</w:t>
                                  </w:r>
                                </w:p>
                              </w:tc>
                              <w:tc>
                                <w:tcPr>
                                  <w:tcW w:w="1173" w:type="dxa"/>
                                  <w:tcBorders>
                                    <w:top w:val="nil"/>
                                    <w:left w:val="dotted" w:sz="4" w:space="0" w:color="auto"/>
                                    <w:bottom w:val="nil"/>
                                    <w:right w:val="dotted" w:sz="4" w:space="0" w:color="auto"/>
                                  </w:tcBorders>
                                  <w:vAlign w:val="center"/>
                                </w:tcPr>
                                <w:p w14:paraId="097D812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472 ± 41</w:t>
                                  </w:r>
                                </w:p>
                              </w:tc>
                              <w:tc>
                                <w:tcPr>
                                  <w:tcW w:w="1276" w:type="dxa"/>
                                  <w:tcBorders>
                                    <w:top w:val="nil"/>
                                    <w:left w:val="dotted" w:sz="4" w:space="0" w:color="auto"/>
                                    <w:bottom w:val="nil"/>
                                    <w:right w:val="single" w:sz="4" w:space="0" w:color="auto"/>
                                  </w:tcBorders>
                                  <w:vAlign w:val="center"/>
                                </w:tcPr>
                                <w:p w14:paraId="2ED1A1D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3B3AB70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727 ± 189</w:t>
                                  </w:r>
                                </w:p>
                              </w:tc>
                              <w:tc>
                                <w:tcPr>
                                  <w:tcW w:w="1172" w:type="dxa"/>
                                  <w:tcBorders>
                                    <w:top w:val="nil"/>
                                    <w:left w:val="dotted" w:sz="4" w:space="0" w:color="auto"/>
                                    <w:bottom w:val="nil"/>
                                    <w:right w:val="dotted" w:sz="4" w:space="0" w:color="auto"/>
                                  </w:tcBorders>
                                  <w:vAlign w:val="center"/>
                                </w:tcPr>
                                <w:p w14:paraId="568C86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401 ± 44</w:t>
                                  </w:r>
                                </w:p>
                              </w:tc>
                              <w:tc>
                                <w:tcPr>
                                  <w:tcW w:w="1276" w:type="dxa"/>
                                  <w:tcBorders>
                                    <w:top w:val="nil"/>
                                    <w:left w:val="dotted" w:sz="4" w:space="0" w:color="auto"/>
                                    <w:bottom w:val="nil"/>
                                    <w:right w:val="single" w:sz="4" w:space="0" w:color="auto"/>
                                  </w:tcBorders>
                                  <w:shd w:val="clear" w:color="auto" w:fill="auto"/>
                                  <w:noWrap/>
                                  <w:vAlign w:val="center"/>
                                </w:tcPr>
                                <w:p w14:paraId="680CBE6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4BF0B2C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1,804 ± 96</w:t>
                                  </w:r>
                                </w:p>
                              </w:tc>
                              <w:tc>
                                <w:tcPr>
                                  <w:tcW w:w="1276" w:type="dxa"/>
                                  <w:tcBorders>
                                    <w:top w:val="nil"/>
                                    <w:left w:val="dotted" w:sz="4" w:space="0" w:color="auto"/>
                                    <w:bottom w:val="nil"/>
                                    <w:right w:val="dotted" w:sz="4" w:space="0" w:color="auto"/>
                                  </w:tcBorders>
                                  <w:vAlign w:val="center"/>
                                </w:tcPr>
                                <w:p w14:paraId="6C0876A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889 ± 157</w:t>
                                  </w:r>
                                </w:p>
                              </w:tc>
                              <w:tc>
                                <w:tcPr>
                                  <w:tcW w:w="1275" w:type="dxa"/>
                                  <w:tcBorders>
                                    <w:top w:val="nil"/>
                                    <w:left w:val="dotted" w:sz="4" w:space="0" w:color="auto"/>
                                    <w:bottom w:val="nil"/>
                                    <w:right w:val="single" w:sz="4" w:space="0" w:color="auto"/>
                                  </w:tcBorders>
                                  <w:shd w:val="clear" w:color="auto" w:fill="auto"/>
                                  <w:noWrap/>
                                  <w:vAlign w:val="center"/>
                                </w:tcPr>
                                <w:p w14:paraId="1BBDD5F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32162CD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09FD6FD"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6F07825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1,034 ± 150</w:t>
                                  </w:r>
                                </w:p>
                              </w:tc>
                              <w:tc>
                                <w:tcPr>
                                  <w:tcW w:w="1173" w:type="dxa"/>
                                  <w:tcBorders>
                                    <w:top w:val="nil"/>
                                    <w:left w:val="dotted" w:sz="4" w:space="0" w:color="auto"/>
                                    <w:bottom w:val="nil"/>
                                    <w:right w:val="dotted" w:sz="4" w:space="0" w:color="auto"/>
                                  </w:tcBorders>
                                  <w:vAlign w:val="center"/>
                                </w:tcPr>
                                <w:p w14:paraId="0E20736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892 ± 43</w:t>
                                  </w:r>
                                </w:p>
                              </w:tc>
                              <w:tc>
                                <w:tcPr>
                                  <w:tcW w:w="1276" w:type="dxa"/>
                                  <w:tcBorders>
                                    <w:top w:val="nil"/>
                                    <w:left w:val="dotted" w:sz="4" w:space="0" w:color="auto"/>
                                    <w:bottom w:val="nil"/>
                                    <w:right w:val="single" w:sz="4" w:space="0" w:color="auto"/>
                                  </w:tcBorders>
                                  <w:vAlign w:val="center"/>
                                </w:tcPr>
                                <w:p w14:paraId="0DF77BE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6A5905B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988 ± 225</w:t>
                                  </w:r>
                                </w:p>
                              </w:tc>
                              <w:tc>
                                <w:tcPr>
                                  <w:tcW w:w="1172" w:type="dxa"/>
                                  <w:tcBorders>
                                    <w:top w:val="nil"/>
                                    <w:left w:val="dotted" w:sz="4" w:space="0" w:color="auto"/>
                                    <w:bottom w:val="nil"/>
                                    <w:right w:val="dotted" w:sz="4" w:space="0" w:color="auto"/>
                                  </w:tcBorders>
                                  <w:vAlign w:val="center"/>
                                </w:tcPr>
                                <w:p w14:paraId="743D0B2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810 ± 51</w:t>
                                  </w:r>
                                </w:p>
                              </w:tc>
                              <w:tc>
                                <w:tcPr>
                                  <w:tcW w:w="1276" w:type="dxa"/>
                                  <w:tcBorders>
                                    <w:top w:val="nil"/>
                                    <w:left w:val="dotted" w:sz="4" w:space="0" w:color="auto"/>
                                    <w:bottom w:val="nil"/>
                                    <w:right w:val="single" w:sz="4" w:space="0" w:color="auto"/>
                                  </w:tcBorders>
                                  <w:shd w:val="clear" w:color="auto" w:fill="auto"/>
                                  <w:noWrap/>
                                  <w:vAlign w:val="center"/>
                                </w:tcPr>
                                <w:p w14:paraId="64E2CB6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6BA263F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2,214 ± 218</w:t>
                                  </w:r>
                                </w:p>
                              </w:tc>
                              <w:tc>
                                <w:tcPr>
                                  <w:tcW w:w="1276" w:type="dxa"/>
                                  <w:tcBorders>
                                    <w:top w:val="nil"/>
                                    <w:left w:val="dotted" w:sz="4" w:space="0" w:color="auto"/>
                                    <w:bottom w:val="nil"/>
                                    <w:right w:val="dotted" w:sz="4" w:space="0" w:color="auto"/>
                                  </w:tcBorders>
                                  <w:vAlign w:val="center"/>
                                </w:tcPr>
                                <w:p w14:paraId="4FE1FF5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1,512 ± 112</w:t>
                                  </w:r>
                                </w:p>
                              </w:tc>
                              <w:tc>
                                <w:tcPr>
                                  <w:tcW w:w="1275" w:type="dxa"/>
                                  <w:tcBorders>
                                    <w:top w:val="nil"/>
                                    <w:left w:val="dotted" w:sz="4" w:space="0" w:color="auto"/>
                                    <w:bottom w:val="nil"/>
                                    <w:right w:val="single" w:sz="4" w:space="0" w:color="auto"/>
                                  </w:tcBorders>
                                  <w:shd w:val="clear" w:color="auto" w:fill="auto"/>
                                  <w:noWrap/>
                                  <w:vAlign w:val="center"/>
                                </w:tcPr>
                                <w:p w14:paraId="2C0E0D0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3769146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7C22A04"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0ED2980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1,248 ± 49</w:t>
                                  </w:r>
                                </w:p>
                              </w:tc>
                              <w:tc>
                                <w:tcPr>
                                  <w:tcW w:w="1173" w:type="dxa"/>
                                  <w:tcBorders>
                                    <w:top w:val="nil"/>
                                    <w:left w:val="dotted" w:sz="4" w:space="0" w:color="auto"/>
                                    <w:bottom w:val="nil"/>
                                    <w:right w:val="dotted" w:sz="4" w:space="0" w:color="auto"/>
                                  </w:tcBorders>
                                  <w:vAlign w:val="center"/>
                                </w:tcPr>
                                <w:p w14:paraId="401DE27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863 ± 32</w:t>
                                  </w:r>
                                </w:p>
                              </w:tc>
                              <w:tc>
                                <w:tcPr>
                                  <w:tcW w:w="1276" w:type="dxa"/>
                                  <w:tcBorders>
                                    <w:top w:val="nil"/>
                                    <w:left w:val="dotted" w:sz="4" w:space="0" w:color="auto"/>
                                    <w:bottom w:val="nil"/>
                                    <w:right w:val="single" w:sz="4" w:space="0" w:color="auto"/>
                                  </w:tcBorders>
                                  <w:vAlign w:val="center"/>
                                </w:tcPr>
                                <w:p w14:paraId="5586888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196 ± 28</w:t>
                                  </w:r>
                                </w:p>
                              </w:tc>
                              <w:tc>
                                <w:tcPr>
                                  <w:tcW w:w="1237" w:type="dxa"/>
                                  <w:tcBorders>
                                    <w:top w:val="nil"/>
                                    <w:left w:val="single" w:sz="4" w:space="0" w:color="auto"/>
                                    <w:bottom w:val="nil"/>
                                    <w:right w:val="dotted" w:sz="4" w:space="0" w:color="auto"/>
                                  </w:tcBorders>
                                  <w:vAlign w:val="center"/>
                                </w:tcPr>
                                <w:p w14:paraId="252FDEC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1,338 ± 107</w:t>
                                  </w:r>
                                </w:p>
                              </w:tc>
                              <w:tc>
                                <w:tcPr>
                                  <w:tcW w:w="1172" w:type="dxa"/>
                                  <w:tcBorders>
                                    <w:top w:val="nil"/>
                                    <w:left w:val="dotted" w:sz="4" w:space="0" w:color="auto"/>
                                    <w:bottom w:val="nil"/>
                                    <w:right w:val="dotted" w:sz="4" w:space="0" w:color="auto"/>
                                  </w:tcBorders>
                                  <w:vAlign w:val="center"/>
                                </w:tcPr>
                                <w:p w14:paraId="38828CA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840 ± 34</w:t>
                                  </w:r>
                                </w:p>
                              </w:tc>
                              <w:tc>
                                <w:tcPr>
                                  <w:tcW w:w="1276" w:type="dxa"/>
                                  <w:tcBorders>
                                    <w:top w:val="nil"/>
                                    <w:left w:val="dotted" w:sz="4" w:space="0" w:color="auto"/>
                                    <w:bottom w:val="nil"/>
                                    <w:right w:val="single" w:sz="4" w:space="0" w:color="auto"/>
                                  </w:tcBorders>
                                  <w:shd w:val="clear" w:color="auto" w:fill="auto"/>
                                  <w:noWrap/>
                                  <w:vAlign w:val="center"/>
                                </w:tcPr>
                                <w:p w14:paraId="035AAF0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159 ± 12</w:t>
                                  </w:r>
                                </w:p>
                              </w:tc>
                              <w:tc>
                                <w:tcPr>
                                  <w:tcW w:w="1276" w:type="dxa"/>
                                  <w:tcBorders>
                                    <w:top w:val="nil"/>
                                    <w:left w:val="single" w:sz="4" w:space="0" w:color="auto"/>
                                    <w:bottom w:val="nil"/>
                                    <w:right w:val="dotted" w:sz="4" w:space="0" w:color="auto"/>
                                  </w:tcBorders>
                                  <w:vAlign w:val="center"/>
                                </w:tcPr>
                                <w:p w14:paraId="48F9302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2,748 ± 406</w:t>
                                  </w:r>
                                </w:p>
                              </w:tc>
                              <w:tc>
                                <w:tcPr>
                                  <w:tcW w:w="1276" w:type="dxa"/>
                                  <w:tcBorders>
                                    <w:top w:val="nil"/>
                                    <w:left w:val="dotted" w:sz="4" w:space="0" w:color="auto"/>
                                    <w:bottom w:val="nil"/>
                                    <w:right w:val="dotted" w:sz="4" w:space="0" w:color="auto"/>
                                  </w:tcBorders>
                                  <w:vAlign w:val="center"/>
                                </w:tcPr>
                                <w:p w14:paraId="1ABA14A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1,463 ± 48</w:t>
                                  </w:r>
                                </w:p>
                              </w:tc>
                              <w:tc>
                                <w:tcPr>
                                  <w:tcW w:w="1275" w:type="dxa"/>
                                  <w:tcBorders>
                                    <w:top w:val="nil"/>
                                    <w:left w:val="dotted" w:sz="4" w:space="0" w:color="auto"/>
                                    <w:bottom w:val="nil"/>
                                    <w:right w:val="single" w:sz="4" w:space="0" w:color="auto"/>
                                  </w:tcBorders>
                                  <w:shd w:val="clear" w:color="auto" w:fill="auto"/>
                                  <w:noWrap/>
                                  <w:vAlign w:val="center"/>
                                </w:tcPr>
                                <w:p w14:paraId="6FB615A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2239EB2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540E645"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35CED50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1,367 ± 183</w:t>
                                  </w:r>
                                </w:p>
                              </w:tc>
                              <w:tc>
                                <w:tcPr>
                                  <w:tcW w:w="1173" w:type="dxa"/>
                                  <w:tcBorders>
                                    <w:top w:val="nil"/>
                                    <w:left w:val="dotted" w:sz="4" w:space="0" w:color="auto"/>
                                    <w:bottom w:val="nil"/>
                                    <w:right w:val="dotted" w:sz="4" w:space="0" w:color="auto"/>
                                  </w:tcBorders>
                                  <w:vAlign w:val="center"/>
                                </w:tcPr>
                                <w:p w14:paraId="5ACE95C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959 ± 56</w:t>
                                  </w:r>
                                </w:p>
                              </w:tc>
                              <w:tc>
                                <w:tcPr>
                                  <w:tcW w:w="1276" w:type="dxa"/>
                                  <w:tcBorders>
                                    <w:top w:val="nil"/>
                                    <w:left w:val="dotted" w:sz="4" w:space="0" w:color="auto"/>
                                    <w:bottom w:val="nil"/>
                                    <w:right w:val="single" w:sz="4" w:space="0" w:color="auto"/>
                                  </w:tcBorders>
                                  <w:vAlign w:val="center"/>
                                </w:tcPr>
                                <w:p w14:paraId="4255BEC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257 ± 39</w:t>
                                  </w:r>
                                </w:p>
                              </w:tc>
                              <w:tc>
                                <w:tcPr>
                                  <w:tcW w:w="1237" w:type="dxa"/>
                                  <w:tcBorders>
                                    <w:top w:val="nil"/>
                                    <w:left w:val="single" w:sz="4" w:space="0" w:color="auto"/>
                                    <w:bottom w:val="nil"/>
                                    <w:right w:val="dotted" w:sz="4" w:space="0" w:color="auto"/>
                                  </w:tcBorders>
                                  <w:vAlign w:val="center"/>
                                </w:tcPr>
                                <w:p w14:paraId="6E84A1F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1,695 ± 274</w:t>
                                  </w:r>
                                </w:p>
                              </w:tc>
                              <w:tc>
                                <w:tcPr>
                                  <w:tcW w:w="1172" w:type="dxa"/>
                                  <w:tcBorders>
                                    <w:top w:val="nil"/>
                                    <w:left w:val="dotted" w:sz="4" w:space="0" w:color="auto"/>
                                    <w:bottom w:val="nil"/>
                                    <w:right w:val="dotted" w:sz="4" w:space="0" w:color="auto"/>
                                  </w:tcBorders>
                                  <w:vAlign w:val="center"/>
                                </w:tcPr>
                                <w:p w14:paraId="7145AFF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875 ± 56</w:t>
                                  </w:r>
                                </w:p>
                              </w:tc>
                              <w:tc>
                                <w:tcPr>
                                  <w:tcW w:w="1276" w:type="dxa"/>
                                  <w:tcBorders>
                                    <w:top w:val="nil"/>
                                    <w:left w:val="dotted" w:sz="4" w:space="0" w:color="auto"/>
                                    <w:bottom w:val="nil"/>
                                    <w:right w:val="single" w:sz="4" w:space="0" w:color="auto"/>
                                  </w:tcBorders>
                                  <w:shd w:val="clear" w:color="auto" w:fill="auto"/>
                                  <w:noWrap/>
                                  <w:vAlign w:val="center"/>
                                </w:tcPr>
                                <w:p w14:paraId="197C2B5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41</w:t>
                                  </w:r>
                                </w:p>
                              </w:tc>
                              <w:tc>
                                <w:tcPr>
                                  <w:tcW w:w="1276" w:type="dxa"/>
                                  <w:tcBorders>
                                    <w:top w:val="nil"/>
                                    <w:left w:val="single" w:sz="4" w:space="0" w:color="auto"/>
                                    <w:bottom w:val="nil"/>
                                    <w:right w:val="dotted" w:sz="4" w:space="0" w:color="auto"/>
                                  </w:tcBorders>
                                  <w:vAlign w:val="center"/>
                                </w:tcPr>
                                <w:p w14:paraId="4B975A4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3,288 ± 166</w:t>
                                  </w:r>
                                </w:p>
                              </w:tc>
                              <w:tc>
                                <w:tcPr>
                                  <w:tcW w:w="1276" w:type="dxa"/>
                                  <w:tcBorders>
                                    <w:top w:val="nil"/>
                                    <w:left w:val="dotted" w:sz="4" w:space="0" w:color="auto"/>
                                    <w:bottom w:val="nil"/>
                                    <w:right w:val="dotted" w:sz="4" w:space="0" w:color="auto"/>
                                  </w:tcBorders>
                                  <w:vAlign w:val="center"/>
                                </w:tcPr>
                                <w:p w14:paraId="086F666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1,493 ± 67</w:t>
                                  </w:r>
                                </w:p>
                              </w:tc>
                              <w:tc>
                                <w:tcPr>
                                  <w:tcW w:w="1275" w:type="dxa"/>
                                  <w:tcBorders>
                                    <w:top w:val="nil"/>
                                    <w:left w:val="dotted" w:sz="4" w:space="0" w:color="auto"/>
                                    <w:bottom w:val="nil"/>
                                    <w:right w:val="single" w:sz="4" w:space="0" w:color="auto"/>
                                  </w:tcBorders>
                                  <w:shd w:val="clear" w:color="auto" w:fill="auto"/>
                                  <w:noWrap/>
                                  <w:vAlign w:val="center"/>
                                </w:tcPr>
                                <w:p w14:paraId="34B86CF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490 ± 76</w:t>
                                  </w:r>
                                </w:p>
                              </w:tc>
                            </w:tr>
                            <w:tr w:rsidR="004F11BE" w:rsidRPr="00CA06BA" w14:paraId="3E9A9E9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2FEBDFD"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21CB5AB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1,455 ± 195</w:t>
                                  </w:r>
                                </w:p>
                              </w:tc>
                              <w:tc>
                                <w:tcPr>
                                  <w:tcW w:w="1173" w:type="dxa"/>
                                  <w:tcBorders>
                                    <w:top w:val="nil"/>
                                    <w:left w:val="dotted" w:sz="4" w:space="0" w:color="auto"/>
                                    <w:bottom w:val="nil"/>
                                    <w:right w:val="dotted" w:sz="4" w:space="0" w:color="auto"/>
                                  </w:tcBorders>
                                  <w:vAlign w:val="center"/>
                                </w:tcPr>
                                <w:p w14:paraId="1163129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1,290 ± 56</w:t>
                                  </w:r>
                                </w:p>
                              </w:tc>
                              <w:tc>
                                <w:tcPr>
                                  <w:tcW w:w="1276" w:type="dxa"/>
                                  <w:tcBorders>
                                    <w:top w:val="nil"/>
                                    <w:left w:val="dotted" w:sz="4" w:space="0" w:color="auto"/>
                                    <w:bottom w:val="nil"/>
                                    <w:right w:val="single" w:sz="4" w:space="0" w:color="auto"/>
                                  </w:tcBorders>
                                  <w:vAlign w:val="center"/>
                                </w:tcPr>
                                <w:p w14:paraId="20CCFFF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298 ± 17</w:t>
                                  </w:r>
                                </w:p>
                              </w:tc>
                              <w:tc>
                                <w:tcPr>
                                  <w:tcW w:w="1237" w:type="dxa"/>
                                  <w:tcBorders>
                                    <w:top w:val="nil"/>
                                    <w:left w:val="single" w:sz="4" w:space="0" w:color="auto"/>
                                    <w:bottom w:val="nil"/>
                                    <w:right w:val="dotted" w:sz="4" w:space="0" w:color="auto"/>
                                  </w:tcBorders>
                                  <w:vAlign w:val="center"/>
                                </w:tcPr>
                                <w:p w14:paraId="7384DA7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1,857 ± 124</w:t>
                                  </w:r>
                                </w:p>
                              </w:tc>
                              <w:tc>
                                <w:tcPr>
                                  <w:tcW w:w="1172" w:type="dxa"/>
                                  <w:tcBorders>
                                    <w:top w:val="nil"/>
                                    <w:left w:val="dotted" w:sz="4" w:space="0" w:color="auto"/>
                                    <w:bottom w:val="nil"/>
                                    <w:right w:val="dotted" w:sz="4" w:space="0" w:color="auto"/>
                                  </w:tcBorders>
                                  <w:vAlign w:val="center"/>
                                </w:tcPr>
                                <w:p w14:paraId="4ABE978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1,324 ± 28</w:t>
                                  </w:r>
                                </w:p>
                              </w:tc>
                              <w:tc>
                                <w:tcPr>
                                  <w:tcW w:w="1276" w:type="dxa"/>
                                  <w:tcBorders>
                                    <w:top w:val="nil"/>
                                    <w:left w:val="dotted" w:sz="4" w:space="0" w:color="auto"/>
                                    <w:bottom w:val="nil"/>
                                    <w:right w:val="single" w:sz="4" w:space="0" w:color="auto"/>
                                  </w:tcBorders>
                                  <w:shd w:val="clear" w:color="auto" w:fill="auto"/>
                                  <w:noWrap/>
                                  <w:vAlign w:val="center"/>
                                </w:tcPr>
                                <w:p w14:paraId="0CC7A67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269 ± 22</w:t>
                                  </w:r>
                                </w:p>
                              </w:tc>
                              <w:tc>
                                <w:tcPr>
                                  <w:tcW w:w="1276" w:type="dxa"/>
                                  <w:tcBorders>
                                    <w:top w:val="nil"/>
                                    <w:left w:val="single" w:sz="4" w:space="0" w:color="auto"/>
                                    <w:bottom w:val="nil"/>
                                    <w:right w:val="dotted" w:sz="4" w:space="0" w:color="auto"/>
                                  </w:tcBorders>
                                  <w:vAlign w:val="center"/>
                                </w:tcPr>
                                <w:p w14:paraId="6249818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3,835 ± 187</w:t>
                                  </w:r>
                                </w:p>
                              </w:tc>
                              <w:tc>
                                <w:tcPr>
                                  <w:tcW w:w="1276" w:type="dxa"/>
                                  <w:tcBorders>
                                    <w:top w:val="nil"/>
                                    <w:left w:val="dotted" w:sz="4" w:space="0" w:color="auto"/>
                                    <w:bottom w:val="nil"/>
                                    <w:right w:val="dotted" w:sz="4" w:space="0" w:color="auto"/>
                                  </w:tcBorders>
                                  <w:vAlign w:val="center"/>
                                </w:tcPr>
                                <w:p w14:paraId="38FA627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2,105 ± 33</w:t>
                                  </w:r>
                                </w:p>
                              </w:tc>
                              <w:tc>
                                <w:tcPr>
                                  <w:tcW w:w="1275" w:type="dxa"/>
                                  <w:tcBorders>
                                    <w:top w:val="nil"/>
                                    <w:left w:val="dotted" w:sz="4" w:space="0" w:color="auto"/>
                                    <w:bottom w:val="nil"/>
                                    <w:right w:val="single" w:sz="4" w:space="0" w:color="auto"/>
                                  </w:tcBorders>
                                  <w:shd w:val="clear" w:color="auto" w:fill="auto"/>
                                  <w:noWrap/>
                                  <w:vAlign w:val="center"/>
                                </w:tcPr>
                                <w:p w14:paraId="78A0744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549 ± 43</w:t>
                                  </w:r>
                                </w:p>
                              </w:tc>
                            </w:tr>
                            <w:tr w:rsidR="004F11BE" w:rsidRPr="00CA06BA" w14:paraId="6A08522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CC2E0FE"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6B3E5DD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1,572 ± 156</w:t>
                                  </w:r>
                                </w:p>
                              </w:tc>
                              <w:tc>
                                <w:tcPr>
                                  <w:tcW w:w="1173" w:type="dxa"/>
                                  <w:tcBorders>
                                    <w:top w:val="nil"/>
                                    <w:left w:val="dotted" w:sz="4" w:space="0" w:color="auto"/>
                                    <w:bottom w:val="single" w:sz="4" w:space="0" w:color="auto"/>
                                    <w:right w:val="dotted" w:sz="4" w:space="0" w:color="auto"/>
                                  </w:tcBorders>
                                  <w:vAlign w:val="center"/>
                                </w:tcPr>
                                <w:p w14:paraId="52A20A3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1,586 ± 131</w:t>
                                  </w:r>
                                </w:p>
                              </w:tc>
                              <w:tc>
                                <w:tcPr>
                                  <w:tcW w:w="1276" w:type="dxa"/>
                                  <w:tcBorders>
                                    <w:top w:val="nil"/>
                                    <w:left w:val="dotted" w:sz="4" w:space="0" w:color="auto"/>
                                    <w:bottom w:val="single" w:sz="4" w:space="0" w:color="auto"/>
                                    <w:right w:val="single" w:sz="4" w:space="0" w:color="auto"/>
                                  </w:tcBorders>
                                  <w:vAlign w:val="center"/>
                                </w:tcPr>
                                <w:p w14:paraId="2D6DEFF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349 ± 50</w:t>
                                  </w:r>
                                </w:p>
                              </w:tc>
                              <w:tc>
                                <w:tcPr>
                                  <w:tcW w:w="1237" w:type="dxa"/>
                                  <w:tcBorders>
                                    <w:top w:val="nil"/>
                                    <w:left w:val="single" w:sz="4" w:space="0" w:color="auto"/>
                                    <w:bottom w:val="single" w:sz="4" w:space="0" w:color="auto"/>
                                    <w:right w:val="dotted" w:sz="4" w:space="0" w:color="auto"/>
                                  </w:tcBorders>
                                  <w:vAlign w:val="center"/>
                                </w:tcPr>
                                <w:p w14:paraId="6D9B9B5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1,914 ± 307</w:t>
                                  </w:r>
                                </w:p>
                              </w:tc>
                              <w:tc>
                                <w:tcPr>
                                  <w:tcW w:w="1172" w:type="dxa"/>
                                  <w:tcBorders>
                                    <w:top w:val="nil"/>
                                    <w:left w:val="dotted" w:sz="4" w:space="0" w:color="auto"/>
                                    <w:bottom w:val="single" w:sz="4" w:space="0" w:color="auto"/>
                                    <w:right w:val="dotted" w:sz="4" w:space="0" w:color="auto"/>
                                  </w:tcBorders>
                                  <w:vAlign w:val="center"/>
                                </w:tcPr>
                                <w:p w14:paraId="05A4275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1,634 ± 113</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0584EA8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336 ± 43</w:t>
                                  </w:r>
                                </w:p>
                              </w:tc>
                              <w:tc>
                                <w:tcPr>
                                  <w:tcW w:w="1276" w:type="dxa"/>
                                  <w:tcBorders>
                                    <w:top w:val="nil"/>
                                    <w:left w:val="single" w:sz="4" w:space="0" w:color="auto"/>
                                    <w:bottom w:val="single" w:sz="4" w:space="0" w:color="auto"/>
                                    <w:right w:val="dotted" w:sz="4" w:space="0" w:color="auto"/>
                                  </w:tcBorders>
                                  <w:vAlign w:val="center"/>
                                </w:tcPr>
                                <w:p w14:paraId="5725F4F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4,147 ± 265</w:t>
                                  </w:r>
                                </w:p>
                              </w:tc>
                              <w:tc>
                                <w:tcPr>
                                  <w:tcW w:w="1276" w:type="dxa"/>
                                  <w:tcBorders>
                                    <w:top w:val="nil"/>
                                    <w:left w:val="dotted" w:sz="4" w:space="0" w:color="auto"/>
                                    <w:bottom w:val="single" w:sz="4" w:space="0" w:color="auto"/>
                                    <w:right w:val="dotted" w:sz="4" w:space="0" w:color="auto"/>
                                  </w:tcBorders>
                                  <w:vAlign w:val="center"/>
                                </w:tcPr>
                                <w:p w14:paraId="6632885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2,526 ± 125</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3BA5FDD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663 ± 89</w:t>
                                  </w:r>
                                </w:p>
                              </w:tc>
                            </w:tr>
                            <w:tr w:rsidR="004F11BE" w:rsidRPr="00CA06BA" w14:paraId="167D3625"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5C44D10D" w14:textId="77777777" w:rsidR="004F11BE" w:rsidRPr="00CA06BA" w:rsidRDefault="004F11BE" w:rsidP="00190EFE">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5714B79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50D4DE5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1162CDC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2845A13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C92DDAA"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094EB3C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927 ± 114</w:t>
                                  </w:r>
                                </w:p>
                              </w:tc>
                              <w:tc>
                                <w:tcPr>
                                  <w:tcW w:w="3685" w:type="dxa"/>
                                  <w:gridSpan w:val="3"/>
                                  <w:tcBorders>
                                    <w:top w:val="single" w:sz="4" w:space="0" w:color="auto"/>
                                    <w:left w:val="single" w:sz="4" w:space="0" w:color="auto"/>
                                    <w:bottom w:val="nil"/>
                                    <w:right w:val="single" w:sz="4" w:space="0" w:color="auto"/>
                                  </w:tcBorders>
                                  <w:vAlign w:val="center"/>
                                </w:tcPr>
                                <w:p w14:paraId="2B52A34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858 ± 116</w:t>
                                  </w:r>
                                </w:p>
                              </w:tc>
                              <w:tc>
                                <w:tcPr>
                                  <w:tcW w:w="3827" w:type="dxa"/>
                                  <w:gridSpan w:val="3"/>
                                  <w:tcBorders>
                                    <w:top w:val="single" w:sz="4" w:space="0" w:color="auto"/>
                                    <w:left w:val="single" w:sz="4" w:space="0" w:color="auto"/>
                                    <w:bottom w:val="nil"/>
                                    <w:right w:val="single" w:sz="4" w:space="0" w:color="auto"/>
                                  </w:tcBorders>
                                  <w:vAlign w:val="center"/>
                                </w:tcPr>
                                <w:p w14:paraId="1C4F463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1,398 ± 155</w:t>
                                  </w:r>
                                </w:p>
                              </w:tc>
                            </w:tr>
                            <w:tr w:rsidR="004F11BE" w:rsidRPr="00CA06BA" w14:paraId="7CEEB82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247ABA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C10</w:t>
                                  </w:r>
                                </w:p>
                              </w:tc>
                              <w:tc>
                                <w:tcPr>
                                  <w:tcW w:w="3686" w:type="dxa"/>
                                  <w:gridSpan w:val="3"/>
                                  <w:tcBorders>
                                    <w:top w:val="nil"/>
                                    <w:left w:val="single" w:sz="4" w:space="0" w:color="auto"/>
                                    <w:bottom w:val="nil"/>
                                    <w:right w:val="single" w:sz="4" w:space="0" w:color="auto"/>
                                  </w:tcBorders>
                                  <w:shd w:val="clear" w:color="auto" w:fill="auto"/>
                                  <w:noWrap/>
                                  <w:vAlign w:val="center"/>
                                </w:tcPr>
                                <w:p w14:paraId="62900CB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690 ± 76</w:t>
                                  </w:r>
                                </w:p>
                              </w:tc>
                              <w:tc>
                                <w:tcPr>
                                  <w:tcW w:w="3685" w:type="dxa"/>
                                  <w:gridSpan w:val="3"/>
                                  <w:tcBorders>
                                    <w:top w:val="nil"/>
                                    <w:left w:val="single" w:sz="4" w:space="0" w:color="auto"/>
                                    <w:bottom w:val="nil"/>
                                    <w:right w:val="single" w:sz="4" w:space="0" w:color="auto"/>
                                  </w:tcBorders>
                                  <w:vAlign w:val="center"/>
                                </w:tcPr>
                                <w:p w14:paraId="4B4592E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620 ± 110</w:t>
                                  </w:r>
                                </w:p>
                              </w:tc>
                              <w:tc>
                                <w:tcPr>
                                  <w:tcW w:w="3827" w:type="dxa"/>
                                  <w:gridSpan w:val="3"/>
                                  <w:tcBorders>
                                    <w:top w:val="nil"/>
                                    <w:left w:val="single" w:sz="4" w:space="0" w:color="auto"/>
                                    <w:bottom w:val="nil"/>
                                    <w:right w:val="single" w:sz="4" w:space="0" w:color="auto"/>
                                  </w:tcBorders>
                                  <w:vAlign w:val="center"/>
                                </w:tcPr>
                                <w:p w14:paraId="4721F63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1,049 ± 201</w:t>
                                  </w:r>
                                </w:p>
                              </w:tc>
                            </w:tr>
                            <w:tr w:rsidR="004F11BE" w:rsidRPr="00CA06BA" w14:paraId="6EDC5E2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D1C7248"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C20</w:t>
                                  </w:r>
                                </w:p>
                              </w:tc>
                              <w:tc>
                                <w:tcPr>
                                  <w:tcW w:w="3686" w:type="dxa"/>
                                  <w:gridSpan w:val="3"/>
                                  <w:tcBorders>
                                    <w:top w:val="nil"/>
                                    <w:left w:val="single" w:sz="4" w:space="0" w:color="auto"/>
                                    <w:bottom w:val="nil"/>
                                    <w:right w:val="single" w:sz="4" w:space="0" w:color="auto"/>
                                  </w:tcBorders>
                                  <w:shd w:val="clear" w:color="auto" w:fill="auto"/>
                                  <w:noWrap/>
                                  <w:vAlign w:val="center"/>
                                </w:tcPr>
                                <w:p w14:paraId="77592F8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840 ± 73</w:t>
                                  </w:r>
                                </w:p>
                              </w:tc>
                              <w:tc>
                                <w:tcPr>
                                  <w:tcW w:w="3685" w:type="dxa"/>
                                  <w:gridSpan w:val="3"/>
                                  <w:tcBorders>
                                    <w:top w:val="nil"/>
                                    <w:left w:val="single" w:sz="4" w:space="0" w:color="auto"/>
                                    <w:bottom w:val="nil"/>
                                    <w:right w:val="single" w:sz="4" w:space="0" w:color="auto"/>
                                  </w:tcBorders>
                                  <w:vAlign w:val="center"/>
                                </w:tcPr>
                                <w:p w14:paraId="3382877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743 ± 14</w:t>
                                  </w:r>
                                </w:p>
                              </w:tc>
                              <w:tc>
                                <w:tcPr>
                                  <w:tcW w:w="3827" w:type="dxa"/>
                                  <w:gridSpan w:val="3"/>
                                  <w:tcBorders>
                                    <w:top w:val="nil"/>
                                    <w:left w:val="single" w:sz="4" w:space="0" w:color="auto"/>
                                    <w:bottom w:val="nil"/>
                                    <w:right w:val="single" w:sz="4" w:space="0" w:color="auto"/>
                                  </w:tcBorders>
                                  <w:vAlign w:val="center"/>
                                </w:tcPr>
                                <w:p w14:paraId="3192FC0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1,255 ± 36</w:t>
                                  </w:r>
                                </w:p>
                              </w:tc>
                            </w:tr>
                            <w:tr w:rsidR="004F11BE" w:rsidRPr="00CA06BA" w14:paraId="4B859C8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715F44A"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40496BD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1,002 ± 140</w:t>
                                  </w:r>
                                </w:p>
                              </w:tc>
                              <w:tc>
                                <w:tcPr>
                                  <w:tcW w:w="3685" w:type="dxa"/>
                                  <w:gridSpan w:val="3"/>
                                  <w:tcBorders>
                                    <w:top w:val="nil"/>
                                    <w:left w:val="single" w:sz="4" w:space="0" w:color="auto"/>
                                    <w:bottom w:val="nil"/>
                                    <w:right w:val="single" w:sz="4" w:space="0" w:color="auto"/>
                                  </w:tcBorders>
                                  <w:vAlign w:val="center"/>
                                </w:tcPr>
                                <w:p w14:paraId="5BB9D57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884 ± 144</w:t>
                                  </w:r>
                                </w:p>
                              </w:tc>
                              <w:tc>
                                <w:tcPr>
                                  <w:tcW w:w="3827" w:type="dxa"/>
                                  <w:gridSpan w:val="3"/>
                                  <w:tcBorders>
                                    <w:top w:val="nil"/>
                                    <w:left w:val="single" w:sz="4" w:space="0" w:color="auto"/>
                                    <w:bottom w:val="nil"/>
                                    <w:right w:val="single" w:sz="4" w:space="0" w:color="auto"/>
                                  </w:tcBorders>
                                  <w:vAlign w:val="center"/>
                                </w:tcPr>
                                <w:p w14:paraId="03400ED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1,437 ± 218</w:t>
                                  </w:r>
                                </w:p>
                              </w:tc>
                            </w:tr>
                            <w:tr w:rsidR="004F11BE" w:rsidRPr="00CA06BA" w14:paraId="0B80757C"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5FD1D143"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0F55E45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1,060 ± 160 </w:t>
                                  </w:r>
                                </w:p>
                              </w:tc>
                              <w:tc>
                                <w:tcPr>
                                  <w:tcW w:w="3685" w:type="dxa"/>
                                  <w:gridSpan w:val="3"/>
                                  <w:tcBorders>
                                    <w:top w:val="nil"/>
                                    <w:left w:val="single" w:sz="4" w:space="0" w:color="auto"/>
                                    <w:bottom w:val="single" w:sz="4" w:space="0" w:color="auto"/>
                                    <w:right w:val="single" w:sz="4" w:space="0" w:color="auto"/>
                                  </w:tcBorders>
                                  <w:vAlign w:val="center"/>
                                </w:tcPr>
                                <w:p w14:paraId="6D26824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1,036 ± 144</w:t>
                                  </w:r>
                                </w:p>
                              </w:tc>
                              <w:tc>
                                <w:tcPr>
                                  <w:tcW w:w="3827" w:type="dxa"/>
                                  <w:gridSpan w:val="3"/>
                                  <w:tcBorders>
                                    <w:top w:val="nil"/>
                                    <w:left w:val="single" w:sz="4" w:space="0" w:color="auto"/>
                                    <w:bottom w:val="single" w:sz="4" w:space="0" w:color="auto"/>
                                    <w:right w:val="single" w:sz="4" w:space="0" w:color="auto"/>
                                  </w:tcBorders>
                                  <w:vAlign w:val="center"/>
                                </w:tcPr>
                                <w:p w14:paraId="7960A3F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1,563 ± 266</w:t>
                                  </w:r>
                                </w:p>
                              </w:tc>
                            </w:tr>
                            <w:tr w:rsidR="004F11BE" w:rsidRPr="00CA06BA" w14:paraId="726D08DF"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A27D5A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453C966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1,270 ± 234</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4062B75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1,252 ± 263</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26219C1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2,033 ± 138</w:t>
                                  </w:r>
                                </w:p>
                              </w:tc>
                            </w:tr>
                          </w:tbl>
                          <w:p w14:paraId="5BFA44E7" w14:textId="77777777" w:rsidR="004F11BE" w:rsidRDefault="004F11BE" w:rsidP="00C67757"/>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F4F7CF1" id="_x0000_s1031" type="#_x0000_t202" style="position:absolute;left:0;text-align:left;margin-left:29.9pt;margin-top:0;width:658.05pt;height:6in;z-index:2521989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9L1L1EQIAAP4DAAAOAAAAZHJzL2Uyb0RvYy54bWysU9tu2zAMfR+wfxD0vthJky414hRdugwD&#13;&#10;ugvQ7QNkWY6FyaJGKbGzry8lp2nQvQ3TgyCK5BF5eLS6HTrDDgq9Blvy6STnTFkJtba7kv/8sX23&#13;&#10;5MwHYWthwKqSH5Xnt+u3b1a9K9QMWjC1QkYg1he9K3kbgiuyzMtWdcJPwClLzgawE4FM3GU1ip7Q&#13;&#10;O5PN8vw66wFrhyCV93R7Pzr5OuE3jZLhW9N4FZgpOdUW0o5pr+KerVei2KFwrZanMsQ/VNEJbenR&#13;&#10;M9S9CILtUf8F1WmJ4KEJEwldBk2jpUo9UDfT/FU3j61wKvVC5Hh3psn/P1j59fDoviMLwwcYaICp&#13;&#10;Ce8eQP7yzMKmFXan7hChb5Wo6eFppCzrnS9OqZFqX/gIUvVfoKYhi32ABDQ02EVWqE9G6DSA45l0&#13;&#10;NQQm6XJ5tXg/u1pwJsm3mC+v53kaSyaK53SHPnxS0LF4KDnSVBO8ODz4EMsRxXNIfM2D0fVWG5MM&#13;&#10;3FUbg+wgSAHbtFIHr8KMZX3JbxazRUK2EPOTODodSKFGd1RqHteomUjHR1unkCC0Gc9UibEnfiIl&#13;&#10;IzlhqAama2ov5ka6KqiPRBjCKEj6QHRoAf9w1pMYS+5/7wUqzsxnS6TfTOfzqN5kzIkvMvDSU116&#13;&#10;hJUEVfLA2XjchKT4SIeFOxpOoxNtL5WcSiaRJTZPHyKq+NJOUS/fdv0EAAD//wMAUEsDBBQABgAI&#13;&#10;AAAAIQBs2Iaw4gAAAA0BAAAPAAAAZHJzL2Rvd25yZXYueG1sTI/LboMwEEX3lfoP1lTqpmpM2wCB&#13;&#10;YKI+1KjbpPmAAU8AFdsIO4H8fSerdjPS6GrunFNsZtOLM42+c1bB0yICQbZ2urONgsP35+MKhA9o&#13;&#10;NfbOkoILediUtzcF5tpNdkfnfWgEl1ifo4I2hCGX0tctGfQLN5Dl7OhGg4HXsZF6xInLTS+foyiR&#13;&#10;BjvLH1oc6L2l+md/MgqOX9NDnE3VNhzS3TJ5wy6t3EWp+7v5Y83jdQ0i0Bz+LuDqwPxQMljlTlZ7&#13;&#10;0SuIM8YPCtjqmr6kcQaiUrBKlhHIspD/LcpfAAAA//8DAFBLAQItABQABgAIAAAAIQC2gziS/gAA&#13;&#10;AOEBAAATAAAAAAAAAAAAAAAAAAAAAABbQ29udGVudF9UeXBlc10ueG1sUEsBAi0AFAAGAAgAAAAh&#13;&#10;ADj9If/WAAAAlAEAAAsAAAAAAAAAAAAAAAAALwEAAF9yZWxzLy5yZWxzUEsBAi0AFAAGAAgAAAAh&#13;&#10;AD0vUvURAgAA/gMAAA4AAAAAAAAAAAAAAAAALgIAAGRycy9lMm9Eb2MueG1sUEsBAi0AFAAGAAgA&#13;&#10;AAAhAGzYhrDiAAAADQEAAA8AAAAAAAAAAAAAAAAAawQAAGRycy9kb3ducmV2LnhtbFBLBQYAAAAA&#13;&#10;BAAEAPMAAAB6BQAAAAA=&#13;&#10;" stroked="f">
                <v:textbox>
                  <w:txbxContent>
                    <w:p w14:paraId="2639EE87" w14:textId="0AADE1C2" w:rsidR="004F11BE" w:rsidRPr="00901428" w:rsidRDefault="004F11BE" w:rsidP="00C67757">
                      <w:pPr>
                        <w:rPr>
                          <w:b/>
                          <w:bCs/>
                          <w:szCs w:val="24"/>
                        </w:rPr>
                      </w:pPr>
                      <w:r>
                        <w:rPr>
                          <w:b/>
                          <w:bCs/>
                          <w:szCs w:val="24"/>
                        </w:rPr>
                        <w:t xml:space="preserve">Table </w:t>
                      </w:r>
                      <w:r w:rsidR="000A08E5">
                        <w:rPr>
                          <w:b/>
                          <w:bCs/>
                          <w:szCs w:val="24"/>
                        </w:rPr>
                        <w:t>S2.</w:t>
                      </w:r>
                      <w:r>
                        <w:rPr>
                          <w:b/>
                          <w:bCs/>
                          <w:szCs w:val="24"/>
                        </w:rPr>
                        <w:t xml:space="preserve">1. </w:t>
                      </w:r>
                      <w:r w:rsidRPr="00901428">
                        <w:rPr>
                          <w:b/>
                          <w:bCs/>
                          <w:szCs w:val="24"/>
                        </w:rPr>
                        <w:t xml:space="preserve">Quantification of free aldehydes in samples derived from different stages of the industrial-scale malting process </w:t>
                      </w:r>
                      <w:r>
                        <w:rPr>
                          <w:b/>
                          <w:bCs/>
                          <w:szCs w:val="24"/>
                        </w:rPr>
                        <w:t>B</w:t>
                      </w:r>
                      <w:r w:rsidRPr="00901428">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3509E968"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17808065" w14:textId="77777777" w:rsidR="004F11BE" w:rsidRPr="00CA06BA" w:rsidRDefault="004F11BE" w:rsidP="00190EFE">
                            <w:pPr>
                              <w:spacing w:after="0" w:line="240" w:lineRule="auto"/>
                              <w:jc w:val="center"/>
                              <w:rPr>
                                <w:rFonts w:cstheme="minorHAnsi"/>
                                <w:b/>
                                <w:bCs/>
                                <w:sz w:val="18"/>
                                <w:szCs w:val="18"/>
                              </w:rPr>
                            </w:pPr>
                            <w:r w:rsidRPr="00CA06BA">
                              <w:rPr>
                                <w:rFonts w:cstheme="minorHAnsi"/>
                                <w:b/>
                                <w:bCs/>
                                <w:sz w:val="18"/>
                                <w:szCs w:val="18"/>
                              </w:rPr>
                              <w:t>Free aldehydes</w:t>
                            </w:r>
                          </w:p>
                          <w:p w14:paraId="37CA63E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hideMark/>
                          </w:tcPr>
                          <w:p w14:paraId="6A6689A0"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2MP</w:t>
                            </w:r>
                          </w:p>
                        </w:tc>
                        <w:tc>
                          <w:tcPr>
                            <w:tcW w:w="3685" w:type="dxa"/>
                            <w:gridSpan w:val="3"/>
                            <w:tcBorders>
                              <w:bottom w:val="single" w:sz="4" w:space="0" w:color="auto"/>
                            </w:tcBorders>
                            <w:vAlign w:val="center"/>
                          </w:tcPr>
                          <w:p w14:paraId="7ABAA5A0"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2MB</w:t>
                            </w:r>
                          </w:p>
                        </w:tc>
                        <w:tc>
                          <w:tcPr>
                            <w:tcW w:w="3827" w:type="dxa"/>
                            <w:gridSpan w:val="3"/>
                            <w:tcBorders>
                              <w:bottom w:val="single" w:sz="4" w:space="0" w:color="auto"/>
                              <w:right w:val="single" w:sz="4" w:space="0" w:color="auto"/>
                            </w:tcBorders>
                            <w:vAlign w:val="center"/>
                          </w:tcPr>
                          <w:p w14:paraId="6570D78B"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3MB</w:t>
                            </w:r>
                          </w:p>
                        </w:tc>
                      </w:tr>
                      <w:tr w:rsidR="004F11BE" w:rsidRPr="00CA06BA" w14:paraId="60B25D94"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584C0290" w14:textId="77777777" w:rsidR="004F11BE" w:rsidRPr="00CA06BA" w:rsidRDefault="004F11BE" w:rsidP="00190EFE">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770B289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(35)</w:t>
                            </w:r>
                          </w:p>
                        </w:tc>
                        <w:tc>
                          <w:tcPr>
                            <w:tcW w:w="3685" w:type="dxa"/>
                            <w:gridSpan w:val="3"/>
                            <w:tcBorders>
                              <w:bottom w:val="single" w:sz="4" w:space="0" w:color="auto"/>
                            </w:tcBorders>
                            <w:vAlign w:val="center"/>
                          </w:tcPr>
                          <w:p w14:paraId="0221711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(30)</w:t>
                            </w:r>
                          </w:p>
                        </w:tc>
                        <w:tc>
                          <w:tcPr>
                            <w:tcW w:w="3827" w:type="dxa"/>
                            <w:gridSpan w:val="3"/>
                            <w:tcBorders>
                              <w:bottom w:val="single" w:sz="4" w:space="0" w:color="auto"/>
                              <w:right w:val="single" w:sz="4" w:space="0" w:color="auto"/>
                            </w:tcBorders>
                            <w:vAlign w:val="center"/>
                          </w:tcPr>
                          <w:p w14:paraId="57FB59D6"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(136)</w:t>
                            </w:r>
                          </w:p>
                        </w:tc>
                      </w:tr>
                      <w:tr w:rsidR="004F11BE" w:rsidRPr="00CA06BA" w14:paraId="698E9618"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5BCEAC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2B86CED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single" w:sz="4" w:space="0" w:color="auto"/>
                              <w:left w:val="single" w:sz="4" w:space="0" w:color="auto"/>
                              <w:bottom w:val="nil"/>
                              <w:right w:val="single" w:sz="4" w:space="0" w:color="auto"/>
                            </w:tcBorders>
                            <w:vAlign w:val="center"/>
                          </w:tcPr>
                          <w:p w14:paraId="6DBA216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single" w:sz="4" w:space="0" w:color="auto"/>
                              <w:left w:val="single" w:sz="4" w:space="0" w:color="auto"/>
                              <w:bottom w:val="nil"/>
                              <w:right w:val="single" w:sz="4" w:space="0" w:color="auto"/>
                            </w:tcBorders>
                            <w:vAlign w:val="center"/>
                          </w:tcPr>
                          <w:p w14:paraId="18A0BD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026FD0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E20FEB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72D8B72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(35)</w:t>
                            </w:r>
                          </w:p>
                        </w:tc>
                        <w:tc>
                          <w:tcPr>
                            <w:tcW w:w="3685" w:type="dxa"/>
                            <w:gridSpan w:val="3"/>
                            <w:tcBorders>
                              <w:top w:val="nil"/>
                              <w:left w:val="single" w:sz="4" w:space="0" w:color="auto"/>
                              <w:bottom w:val="nil"/>
                              <w:right w:val="single" w:sz="4" w:space="0" w:color="auto"/>
                            </w:tcBorders>
                            <w:vAlign w:val="center"/>
                          </w:tcPr>
                          <w:p w14:paraId="7EF82D7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11F5DCD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3436B9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2C4C65D"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21FA9DB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3685" w:type="dxa"/>
                            <w:gridSpan w:val="3"/>
                            <w:tcBorders>
                              <w:top w:val="nil"/>
                              <w:left w:val="single" w:sz="4" w:space="0" w:color="auto"/>
                              <w:bottom w:val="nil"/>
                              <w:right w:val="single" w:sz="4" w:space="0" w:color="auto"/>
                            </w:tcBorders>
                            <w:vAlign w:val="center"/>
                          </w:tcPr>
                          <w:p w14:paraId="2680B38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3274BB5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0B8AA0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C8282A7"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05DB068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 ± 16</w:t>
                            </w:r>
                          </w:p>
                        </w:tc>
                        <w:tc>
                          <w:tcPr>
                            <w:tcW w:w="3685" w:type="dxa"/>
                            <w:gridSpan w:val="3"/>
                            <w:tcBorders>
                              <w:top w:val="nil"/>
                              <w:left w:val="single" w:sz="4" w:space="0" w:color="auto"/>
                              <w:bottom w:val="nil"/>
                              <w:right w:val="single" w:sz="4" w:space="0" w:color="auto"/>
                            </w:tcBorders>
                            <w:vAlign w:val="center"/>
                          </w:tcPr>
                          <w:p w14:paraId="3E95416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nil"/>
                              <w:right w:val="single" w:sz="4" w:space="0" w:color="auto"/>
                            </w:tcBorders>
                            <w:vAlign w:val="center"/>
                          </w:tcPr>
                          <w:p w14:paraId="7EFBE62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E234B8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675EA162"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34620F3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 ± 16</w:t>
                            </w:r>
                          </w:p>
                        </w:tc>
                        <w:tc>
                          <w:tcPr>
                            <w:tcW w:w="3685" w:type="dxa"/>
                            <w:gridSpan w:val="3"/>
                            <w:tcBorders>
                              <w:top w:val="nil"/>
                              <w:left w:val="single" w:sz="4" w:space="0" w:color="auto"/>
                              <w:bottom w:val="single" w:sz="4" w:space="0" w:color="auto"/>
                              <w:right w:val="single" w:sz="4" w:space="0" w:color="auto"/>
                            </w:tcBorders>
                            <w:vAlign w:val="center"/>
                          </w:tcPr>
                          <w:p w14:paraId="30EE3F9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3827" w:type="dxa"/>
                            <w:gridSpan w:val="3"/>
                            <w:tcBorders>
                              <w:top w:val="nil"/>
                              <w:left w:val="single" w:sz="4" w:space="0" w:color="auto"/>
                              <w:bottom w:val="single" w:sz="4" w:space="0" w:color="auto"/>
                              <w:right w:val="single" w:sz="4" w:space="0" w:color="auto"/>
                            </w:tcBorders>
                            <w:vAlign w:val="center"/>
                          </w:tcPr>
                          <w:p w14:paraId="3F0A6DC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532A39CF" w14:textId="77777777" w:rsidTr="003603F8">
                        <w:trPr>
                          <w:trHeight w:val="210"/>
                          <w:jc w:val="center"/>
                        </w:trPr>
                        <w:tc>
                          <w:tcPr>
                            <w:tcW w:w="1271" w:type="dxa"/>
                            <w:tcBorders>
                              <w:left w:val="single" w:sz="4" w:space="0" w:color="auto"/>
                              <w:bottom w:val="nil"/>
                            </w:tcBorders>
                            <w:shd w:val="clear" w:color="auto" w:fill="auto"/>
                            <w:noWrap/>
                            <w:vAlign w:val="center"/>
                          </w:tcPr>
                          <w:p w14:paraId="7B15761F" w14:textId="77777777" w:rsidR="004F11BE" w:rsidRPr="00CA06BA" w:rsidRDefault="004F11BE" w:rsidP="00190EFE">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01617BA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13D24B6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05A47B8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1224A53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22E391D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0F5E357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2C36D8D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4F29527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7F4D4A5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5E46ED77"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15F88F3F"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K12.5</w:t>
                            </w:r>
                          </w:p>
                        </w:tc>
                        <w:tc>
                          <w:tcPr>
                            <w:tcW w:w="1237" w:type="dxa"/>
                            <w:tcBorders>
                              <w:top w:val="nil"/>
                              <w:left w:val="single" w:sz="4" w:space="0" w:color="auto"/>
                              <w:bottom w:val="nil"/>
                              <w:right w:val="dotted" w:sz="4" w:space="0" w:color="auto"/>
                            </w:tcBorders>
                            <w:shd w:val="clear" w:color="auto" w:fill="auto"/>
                            <w:noWrap/>
                            <w:vAlign w:val="center"/>
                          </w:tcPr>
                          <w:p w14:paraId="7B9C1D9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231 ± 15</w:t>
                            </w:r>
                          </w:p>
                        </w:tc>
                        <w:tc>
                          <w:tcPr>
                            <w:tcW w:w="1173" w:type="dxa"/>
                            <w:tcBorders>
                              <w:top w:val="nil"/>
                              <w:left w:val="dotted" w:sz="4" w:space="0" w:color="auto"/>
                              <w:bottom w:val="nil"/>
                              <w:right w:val="dotted" w:sz="4" w:space="0" w:color="auto"/>
                            </w:tcBorders>
                            <w:vAlign w:val="center"/>
                          </w:tcPr>
                          <w:p w14:paraId="2F27B1B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76" w:type="dxa"/>
                            <w:tcBorders>
                              <w:top w:val="nil"/>
                              <w:left w:val="dotted" w:sz="4" w:space="0" w:color="auto"/>
                              <w:bottom w:val="nil"/>
                              <w:right w:val="single" w:sz="4" w:space="0" w:color="auto"/>
                            </w:tcBorders>
                            <w:vAlign w:val="center"/>
                          </w:tcPr>
                          <w:p w14:paraId="20D9E2E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61E2391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152 ± 11</w:t>
                            </w:r>
                          </w:p>
                        </w:tc>
                        <w:tc>
                          <w:tcPr>
                            <w:tcW w:w="1172" w:type="dxa"/>
                            <w:tcBorders>
                              <w:top w:val="nil"/>
                              <w:left w:val="dotted" w:sz="4" w:space="0" w:color="auto"/>
                              <w:bottom w:val="nil"/>
                              <w:right w:val="dotted" w:sz="4" w:space="0" w:color="auto"/>
                            </w:tcBorders>
                            <w:vAlign w:val="center"/>
                          </w:tcPr>
                          <w:p w14:paraId="3EB60A2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68AFE38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3EB9048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6" w:type="dxa"/>
                            <w:tcBorders>
                              <w:top w:val="nil"/>
                              <w:left w:val="dotted" w:sz="4" w:space="0" w:color="auto"/>
                              <w:bottom w:val="nil"/>
                              <w:right w:val="dotted" w:sz="4" w:space="0" w:color="auto"/>
                            </w:tcBorders>
                            <w:vAlign w:val="center"/>
                          </w:tcPr>
                          <w:p w14:paraId="5AEF1E8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22742F4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45DF0DD"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6210E84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K13.0</w:t>
                            </w:r>
                          </w:p>
                        </w:tc>
                        <w:tc>
                          <w:tcPr>
                            <w:tcW w:w="1237" w:type="dxa"/>
                            <w:tcBorders>
                              <w:top w:val="nil"/>
                              <w:left w:val="single" w:sz="4" w:space="0" w:color="auto"/>
                              <w:bottom w:val="nil"/>
                              <w:right w:val="dotted" w:sz="4" w:space="0" w:color="auto"/>
                            </w:tcBorders>
                            <w:shd w:val="clear" w:color="auto" w:fill="auto"/>
                            <w:noWrap/>
                            <w:vAlign w:val="center"/>
                          </w:tcPr>
                          <w:p w14:paraId="3DAC349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261 ± 15</w:t>
                            </w:r>
                          </w:p>
                        </w:tc>
                        <w:tc>
                          <w:tcPr>
                            <w:tcW w:w="1173" w:type="dxa"/>
                            <w:tcBorders>
                              <w:top w:val="nil"/>
                              <w:left w:val="dotted" w:sz="4" w:space="0" w:color="auto"/>
                              <w:bottom w:val="nil"/>
                              <w:right w:val="dotted" w:sz="4" w:space="0" w:color="auto"/>
                            </w:tcBorders>
                            <w:vAlign w:val="center"/>
                          </w:tcPr>
                          <w:p w14:paraId="126AC9F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76" w:type="dxa"/>
                            <w:tcBorders>
                              <w:top w:val="nil"/>
                              <w:left w:val="dotted" w:sz="4" w:space="0" w:color="auto"/>
                              <w:bottom w:val="nil"/>
                              <w:right w:val="single" w:sz="4" w:space="0" w:color="auto"/>
                            </w:tcBorders>
                            <w:vAlign w:val="center"/>
                          </w:tcPr>
                          <w:p w14:paraId="25D3EB2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4DF0A41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179 ± 12</w:t>
                            </w:r>
                          </w:p>
                        </w:tc>
                        <w:tc>
                          <w:tcPr>
                            <w:tcW w:w="1172" w:type="dxa"/>
                            <w:tcBorders>
                              <w:top w:val="nil"/>
                              <w:left w:val="dotted" w:sz="4" w:space="0" w:color="auto"/>
                              <w:bottom w:val="nil"/>
                              <w:right w:val="dotted" w:sz="4" w:space="0" w:color="auto"/>
                            </w:tcBorders>
                            <w:vAlign w:val="center"/>
                          </w:tcPr>
                          <w:p w14:paraId="23D2C77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6839F46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126299D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490 ± 48</w:t>
                            </w:r>
                          </w:p>
                        </w:tc>
                        <w:tc>
                          <w:tcPr>
                            <w:tcW w:w="1276" w:type="dxa"/>
                            <w:tcBorders>
                              <w:top w:val="nil"/>
                              <w:left w:val="dotted" w:sz="4" w:space="0" w:color="auto"/>
                              <w:bottom w:val="nil"/>
                              <w:right w:val="dotted" w:sz="4" w:space="0" w:color="auto"/>
                            </w:tcBorders>
                            <w:vAlign w:val="center"/>
                          </w:tcPr>
                          <w:p w14:paraId="6BB3C4C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A9229E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28CCD844"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22EE0A6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K13.5</w:t>
                            </w:r>
                          </w:p>
                        </w:tc>
                        <w:tc>
                          <w:tcPr>
                            <w:tcW w:w="1237" w:type="dxa"/>
                            <w:tcBorders>
                              <w:top w:val="nil"/>
                              <w:left w:val="single" w:sz="4" w:space="0" w:color="auto"/>
                              <w:bottom w:val="nil"/>
                              <w:right w:val="dotted" w:sz="4" w:space="0" w:color="auto"/>
                            </w:tcBorders>
                            <w:shd w:val="clear" w:color="auto" w:fill="auto"/>
                            <w:noWrap/>
                            <w:vAlign w:val="center"/>
                          </w:tcPr>
                          <w:p w14:paraId="2110F8A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301 ± 33</w:t>
                            </w:r>
                          </w:p>
                        </w:tc>
                        <w:tc>
                          <w:tcPr>
                            <w:tcW w:w="1173" w:type="dxa"/>
                            <w:tcBorders>
                              <w:top w:val="nil"/>
                              <w:left w:val="dotted" w:sz="4" w:space="0" w:color="auto"/>
                              <w:bottom w:val="nil"/>
                              <w:right w:val="dotted" w:sz="4" w:space="0" w:color="auto"/>
                            </w:tcBorders>
                            <w:vAlign w:val="center"/>
                          </w:tcPr>
                          <w:p w14:paraId="231F776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76" w:type="dxa"/>
                            <w:tcBorders>
                              <w:top w:val="nil"/>
                              <w:left w:val="dotted" w:sz="4" w:space="0" w:color="auto"/>
                              <w:bottom w:val="nil"/>
                              <w:right w:val="single" w:sz="4" w:space="0" w:color="auto"/>
                            </w:tcBorders>
                            <w:vAlign w:val="center"/>
                          </w:tcPr>
                          <w:p w14:paraId="0934A3B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4379F35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13</w:t>
                            </w:r>
                          </w:p>
                        </w:tc>
                        <w:tc>
                          <w:tcPr>
                            <w:tcW w:w="1172" w:type="dxa"/>
                            <w:tcBorders>
                              <w:top w:val="nil"/>
                              <w:left w:val="dotted" w:sz="4" w:space="0" w:color="auto"/>
                              <w:bottom w:val="nil"/>
                              <w:right w:val="dotted" w:sz="4" w:space="0" w:color="auto"/>
                            </w:tcBorders>
                            <w:vAlign w:val="center"/>
                          </w:tcPr>
                          <w:p w14:paraId="3878D8C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dotted" w:sz="4" w:space="0" w:color="auto"/>
                              <w:bottom w:val="nil"/>
                              <w:right w:val="single" w:sz="4" w:space="0" w:color="auto"/>
                            </w:tcBorders>
                            <w:shd w:val="clear" w:color="auto" w:fill="auto"/>
                            <w:noWrap/>
                            <w:vAlign w:val="center"/>
                          </w:tcPr>
                          <w:p w14:paraId="0F20F60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7E8C2D8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551 ± 51</w:t>
                            </w:r>
                          </w:p>
                        </w:tc>
                        <w:tc>
                          <w:tcPr>
                            <w:tcW w:w="1276" w:type="dxa"/>
                            <w:tcBorders>
                              <w:top w:val="nil"/>
                              <w:left w:val="dotted" w:sz="4" w:space="0" w:color="auto"/>
                              <w:bottom w:val="nil"/>
                              <w:right w:val="dotted" w:sz="4" w:space="0" w:color="auto"/>
                            </w:tcBorders>
                            <w:vAlign w:val="center"/>
                          </w:tcPr>
                          <w:p w14:paraId="62BCA2C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79BED3B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5A17461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59178F3"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48D9F0B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383 ± 30</w:t>
                            </w:r>
                          </w:p>
                        </w:tc>
                        <w:tc>
                          <w:tcPr>
                            <w:tcW w:w="1173" w:type="dxa"/>
                            <w:tcBorders>
                              <w:top w:val="nil"/>
                              <w:left w:val="dotted" w:sz="4" w:space="0" w:color="auto"/>
                              <w:bottom w:val="nil"/>
                              <w:right w:val="dotted" w:sz="4" w:space="0" w:color="auto"/>
                            </w:tcBorders>
                            <w:vAlign w:val="center"/>
                          </w:tcPr>
                          <w:p w14:paraId="6BF4B90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134 ± 28</w:t>
                            </w:r>
                          </w:p>
                        </w:tc>
                        <w:tc>
                          <w:tcPr>
                            <w:tcW w:w="1276" w:type="dxa"/>
                            <w:tcBorders>
                              <w:top w:val="nil"/>
                              <w:left w:val="dotted" w:sz="4" w:space="0" w:color="auto"/>
                              <w:bottom w:val="nil"/>
                              <w:right w:val="single" w:sz="4" w:space="0" w:color="auto"/>
                            </w:tcBorders>
                            <w:vAlign w:val="center"/>
                          </w:tcPr>
                          <w:p w14:paraId="266A465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561A1FF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301 ± 39</w:t>
                            </w:r>
                          </w:p>
                        </w:tc>
                        <w:tc>
                          <w:tcPr>
                            <w:tcW w:w="1172" w:type="dxa"/>
                            <w:tcBorders>
                              <w:top w:val="nil"/>
                              <w:left w:val="dotted" w:sz="4" w:space="0" w:color="auto"/>
                              <w:bottom w:val="nil"/>
                              <w:right w:val="dotted" w:sz="4" w:space="0" w:color="auto"/>
                            </w:tcBorders>
                            <w:vAlign w:val="center"/>
                          </w:tcPr>
                          <w:p w14:paraId="43486FA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4CF0A40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46D251A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757 ± 40</w:t>
                            </w:r>
                          </w:p>
                        </w:tc>
                        <w:tc>
                          <w:tcPr>
                            <w:tcW w:w="1276" w:type="dxa"/>
                            <w:tcBorders>
                              <w:top w:val="nil"/>
                              <w:left w:val="dotted" w:sz="4" w:space="0" w:color="auto"/>
                              <w:bottom w:val="nil"/>
                              <w:right w:val="dotted" w:sz="4" w:space="0" w:color="auto"/>
                            </w:tcBorders>
                            <w:vAlign w:val="center"/>
                          </w:tcPr>
                          <w:p w14:paraId="0D933FB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5005DB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A04EE6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9E7A9D4"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K14.5</w:t>
                            </w:r>
                          </w:p>
                        </w:tc>
                        <w:tc>
                          <w:tcPr>
                            <w:tcW w:w="1237" w:type="dxa"/>
                            <w:tcBorders>
                              <w:top w:val="nil"/>
                              <w:left w:val="single" w:sz="4" w:space="0" w:color="auto"/>
                              <w:bottom w:val="nil"/>
                              <w:right w:val="dotted" w:sz="4" w:space="0" w:color="auto"/>
                            </w:tcBorders>
                            <w:shd w:val="clear" w:color="auto" w:fill="auto"/>
                            <w:noWrap/>
                            <w:vAlign w:val="center"/>
                          </w:tcPr>
                          <w:p w14:paraId="576B17E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389 ± 9</w:t>
                            </w:r>
                          </w:p>
                        </w:tc>
                        <w:tc>
                          <w:tcPr>
                            <w:tcW w:w="1173" w:type="dxa"/>
                            <w:tcBorders>
                              <w:top w:val="nil"/>
                              <w:left w:val="dotted" w:sz="4" w:space="0" w:color="auto"/>
                              <w:bottom w:val="nil"/>
                              <w:right w:val="dotted" w:sz="4" w:space="0" w:color="auto"/>
                            </w:tcBorders>
                            <w:vAlign w:val="center"/>
                          </w:tcPr>
                          <w:p w14:paraId="4282179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104 ± 24</w:t>
                            </w:r>
                          </w:p>
                        </w:tc>
                        <w:tc>
                          <w:tcPr>
                            <w:tcW w:w="1276" w:type="dxa"/>
                            <w:tcBorders>
                              <w:top w:val="nil"/>
                              <w:left w:val="dotted" w:sz="4" w:space="0" w:color="auto"/>
                              <w:bottom w:val="nil"/>
                              <w:right w:val="single" w:sz="4" w:space="0" w:color="auto"/>
                            </w:tcBorders>
                            <w:vAlign w:val="center"/>
                          </w:tcPr>
                          <w:p w14:paraId="13CF1D8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0BAC5D3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295 ± 18</w:t>
                            </w:r>
                          </w:p>
                        </w:tc>
                        <w:tc>
                          <w:tcPr>
                            <w:tcW w:w="1172" w:type="dxa"/>
                            <w:tcBorders>
                              <w:top w:val="nil"/>
                              <w:left w:val="dotted" w:sz="4" w:space="0" w:color="auto"/>
                              <w:bottom w:val="nil"/>
                              <w:right w:val="dotted" w:sz="4" w:space="0" w:color="auto"/>
                            </w:tcBorders>
                            <w:vAlign w:val="center"/>
                          </w:tcPr>
                          <w:p w14:paraId="6E81086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dotted" w:sz="4" w:space="0" w:color="auto"/>
                              <w:bottom w:val="nil"/>
                              <w:right w:val="single" w:sz="4" w:space="0" w:color="auto"/>
                            </w:tcBorders>
                            <w:shd w:val="clear" w:color="auto" w:fill="auto"/>
                            <w:noWrap/>
                            <w:vAlign w:val="center"/>
                          </w:tcPr>
                          <w:p w14:paraId="672B65A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06E8822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694 ± 116</w:t>
                            </w:r>
                          </w:p>
                        </w:tc>
                        <w:tc>
                          <w:tcPr>
                            <w:tcW w:w="1276" w:type="dxa"/>
                            <w:tcBorders>
                              <w:top w:val="nil"/>
                              <w:left w:val="dotted" w:sz="4" w:space="0" w:color="auto"/>
                              <w:bottom w:val="nil"/>
                              <w:right w:val="dotted" w:sz="4" w:space="0" w:color="auto"/>
                            </w:tcBorders>
                            <w:vAlign w:val="center"/>
                          </w:tcPr>
                          <w:p w14:paraId="20D6DA8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c>
                          <w:tcPr>
                            <w:tcW w:w="1275" w:type="dxa"/>
                            <w:tcBorders>
                              <w:top w:val="nil"/>
                              <w:left w:val="dotted" w:sz="4" w:space="0" w:color="auto"/>
                              <w:bottom w:val="nil"/>
                              <w:right w:val="single" w:sz="4" w:space="0" w:color="auto"/>
                            </w:tcBorders>
                            <w:shd w:val="clear" w:color="auto" w:fill="auto"/>
                            <w:noWrap/>
                            <w:vAlign w:val="center"/>
                          </w:tcPr>
                          <w:p w14:paraId="6D895EC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12C851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A3B9D0C"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K15.0</w:t>
                            </w:r>
                          </w:p>
                        </w:tc>
                        <w:tc>
                          <w:tcPr>
                            <w:tcW w:w="1237" w:type="dxa"/>
                            <w:tcBorders>
                              <w:top w:val="nil"/>
                              <w:left w:val="single" w:sz="4" w:space="0" w:color="auto"/>
                              <w:bottom w:val="nil"/>
                              <w:right w:val="dotted" w:sz="4" w:space="0" w:color="auto"/>
                            </w:tcBorders>
                            <w:shd w:val="clear" w:color="auto" w:fill="auto"/>
                            <w:noWrap/>
                            <w:vAlign w:val="center"/>
                          </w:tcPr>
                          <w:p w14:paraId="1C0499D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591 ± 10</w:t>
                            </w:r>
                          </w:p>
                        </w:tc>
                        <w:tc>
                          <w:tcPr>
                            <w:tcW w:w="1173" w:type="dxa"/>
                            <w:tcBorders>
                              <w:top w:val="nil"/>
                              <w:left w:val="dotted" w:sz="4" w:space="0" w:color="auto"/>
                              <w:bottom w:val="nil"/>
                              <w:right w:val="dotted" w:sz="4" w:space="0" w:color="auto"/>
                            </w:tcBorders>
                            <w:vAlign w:val="center"/>
                          </w:tcPr>
                          <w:p w14:paraId="778ECE0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387 ± 14</w:t>
                            </w:r>
                          </w:p>
                        </w:tc>
                        <w:tc>
                          <w:tcPr>
                            <w:tcW w:w="1276" w:type="dxa"/>
                            <w:tcBorders>
                              <w:top w:val="nil"/>
                              <w:left w:val="dotted" w:sz="4" w:space="0" w:color="auto"/>
                              <w:bottom w:val="nil"/>
                              <w:right w:val="single" w:sz="4" w:space="0" w:color="auto"/>
                            </w:tcBorders>
                            <w:vAlign w:val="center"/>
                          </w:tcPr>
                          <w:p w14:paraId="3C83E01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2A3835C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478 ± 34</w:t>
                            </w:r>
                          </w:p>
                        </w:tc>
                        <w:tc>
                          <w:tcPr>
                            <w:tcW w:w="1172" w:type="dxa"/>
                            <w:tcBorders>
                              <w:top w:val="nil"/>
                              <w:left w:val="dotted" w:sz="4" w:space="0" w:color="auto"/>
                              <w:bottom w:val="nil"/>
                              <w:right w:val="dotted" w:sz="4" w:space="0" w:color="auto"/>
                            </w:tcBorders>
                            <w:vAlign w:val="center"/>
                          </w:tcPr>
                          <w:p w14:paraId="4975182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323 ± 10</w:t>
                            </w:r>
                          </w:p>
                        </w:tc>
                        <w:tc>
                          <w:tcPr>
                            <w:tcW w:w="1276" w:type="dxa"/>
                            <w:tcBorders>
                              <w:top w:val="nil"/>
                              <w:left w:val="dotted" w:sz="4" w:space="0" w:color="auto"/>
                              <w:bottom w:val="nil"/>
                              <w:right w:val="single" w:sz="4" w:space="0" w:color="auto"/>
                            </w:tcBorders>
                            <w:shd w:val="clear" w:color="auto" w:fill="auto"/>
                            <w:noWrap/>
                            <w:vAlign w:val="center"/>
                          </w:tcPr>
                          <w:p w14:paraId="2C2D1EE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5A06A83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998 ± 51</w:t>
                            </w:r>
                          </w:p>
                        </w:tc>
                        <w:tc>
                          <w:tcPr>
                            <w:tcW w:w="1276" w:type="dxa"/>
                            <w:tcBorders>
                              <w:top w:val="nil"/>
                              <w:left w:val="dotted" w:sz="4" w:space="0" w:color="auto"/>
                              <w:bottom w:val="nil"/>
                              <w:right w:val="dotted" w:sz="4" w:space="0" w:color="auto"/>
                            </w:tcBorders>
                            <w:vAlign w:val="center"/>
                          </w:tcPr>
                          <w:p w14:paraId="4C6FC68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798 ± 22</w:t>
                            </w:r>
                          </w:p>
                        </w:tc>
                        <w:tc>
                          <w:tcPr>
                            <w:tcW w:w="1275" w:type="dxa"/>
                            <w:tcBorders>
                              <w:top w:val="nil"/>
                              <w:left w:val="dotted" w:sz="4" w:space="0" w:color="auto"/>
                              <w:bottom w:val="nil"/>
                              <w:right w:val="single" w:sz="4" w:space="0" w:color="auto"/>
                            </w:tcBorders>
                            <w:shd w:val="clear" w:color="auto" w:fill="auto"/>
                            <w:noWrap/>
                            <w:vAlign w:val="center"/>
                          </w:tcPr>
                          <w:p w14:paraId="771F271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7E245D0"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3FA7915"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K15.5</w:t>
                            </w:r>
                          </w:p>
                        </w:tc>
                        <w:tc>
                          <w:tcPr>
                            <w:tcW w:w="1237" w:type="dxa"/>
                            <w:tcBorders>
                              <w:top w:val="nil"/>
                              <w:left w:val="single" w:sz="4" w:space="0" w:color="auto"/>
                              <w:bottom w:val="nil"/>
                              <w:right w:val="dotted" w:sz="4" w:space="0" w:color="auto"/>
                            </w:tcBorders>
                            <w:shd w:val="clear" w:color="auto" w:fill="auto"/>
                            <w:noWrap/>
                            <w:vAlign w:val="center"/>
                          </w:tcPr>
                          <w:p w14:paraId="5B03D72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609 ± 2</w:t>
                            </w:r>
                          </w:p>
                        </w:tc>
                        <w:tc>
                          <w:tcPr>
                            <w:tcW w:w="1173" w:type="dxa"/>
                            <w:tcBorders>
                              <w:top w:val="nil"/>
                              <w:left w:val="dotted" w:sz="4" w:space="0" w:color="auto"/>
                              <w:bottom w:val="nil"/>
                              <w:right w:val="dotted" w:sz="4" w:space="0" w:color="auto"/>
                            </w:tcBorders>
                            <w:vAlign w:val="center"/>
                          </w:tcPr>
                          <w:p w14:paraId="3D628F5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401 ± 17</w:t>
                            </w:r>
                          </w:p>
                        </w:tc>
                        <w:tc>
                          <w:tcPr>
                            <w:tcW w:w="1276" w:type="dxa"/>
                            <w:tcBorders>
                              <w:top w:val="nil"/>
                              <w:left w:val="dotted" w:sz="4" w:space="0" w:color="auto"/>
                              <w:bottom w:val="nil"/>
                              <w:right w:val="single" w:sz="4" w:space="0" w:color="auto"/>
                            </w:tcBorders>
                            <w:vAlign w:val="center"/>
                          </w:tcPr>
                          <w:p w14:paraId="0921980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68D230D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496 ± 40</w:t>
                            </w:r>
                          </w:p>
                        </w:tc>
                        <w:tc>
                          <w:tcPr>
                            <w:tcW w:w="1172" w:type="dxa"/>
                            <w:tcBorders>
                              <w:top w:val="nil"/>
                              <w:left w:val="dotted" w:sz="4" w:space="0" w:color="auto"/>
                              <w:bottom w:val="nil"/>
                              <w:right w:val="dotted" w:sz="4" w:space="0" w:color="auto"/>
                            </w:tcBorders>
                            <w:vAlign w:val="center"/>
                          </w:tcPr>
                          <w:p w14:paraId="62A7877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327 ± 16</w:t>
                            </w:r>
                          </w:p>
                        </w:tc>
                        <w:tc>
                          <w:tcPr>
                            <w:tcW w:w="1276" w:type="dxa"/>
                            <w:tcBorders>
                              <w:top w:val="nil"/>
                              <w:left w:val="dotted" w:sz="4" w:space="0" w:color="auto"/>
                              <w:bottom w:val="nil"/>
                              <w:right w:val="single" w:sz="4" w:space="0" w:color="auto"/>
                            </w:tcBorders>
                            <w:shd w:val="clear" w:color="auto" w:fill="auto"/>
                            <w:noWrap/>
                            <w:vAlign w:val="center"/>
                          </w:tcPr>
                          <w:p w14:paraId="500482E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581F75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1,026 ± 78</w:t>
                            </w:r>
                          </w:p>
                        </w:tc>
                        <w:tc>
                          <w:tcPr>
                            <w:tcW w:w="1276" w:type="dxa"/>
                            <w:tcBorders>
                              <w:top w:val="nil"/>
                              <w:left w:val="dotted" w:sz="4" w:space="0" w:color="auto"/>
                              <w:bottom w:val="nil"/>
                              <w:right w:val="dotted" w:sz="4" w:space="0" w:color="auto"/>
                            </w:tcBorders>
                            <w:vAlign w:val="center"/>
                          </w:tcPr>
                          <w:p w14:paraId="49E77F7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803 ± 47</w:t>
                            </w:r>
                          </w:p>
                        </w:tc>
                        <w:tc>
                          <w:tcPr>
                            <w:tcW w:w="1275" w:type="dxa"/>
                            <w:tcBorders>
                              <w:top w:val="nil"/>
                              <w:left w:val="dotted" w:sz="4" w:space="0" w:color="auto"/>
                              <w:bottom w:val="nil"/>
                              <w:right w:val="single" w:sz="4" w:space="0" w:color="auto"/>
                            </w:tcBorders>
                            <w:shd w:val="clear" w:color="auto" w:fill="auto"/>
                            <w:noWrap/>
                            <w:vAlign w:val="center"/>
                          </w:tcPr>
                          <w:p w14:paraId="511258B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4C8E4F1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E9D1487"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7B29625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689 ± 6</w:t>
                            </w:r>
                          </w:p>
                        </w:tc>
                        <w:tc>
                          <w:tcPr>
                            <w:tcW w:w="1173" w:type="dxa"/>
                            <w:tcBorders>
                              <w:top w:val="nil"/>
                              <w:left w:val="dotted" w:sz="4" w:space="0" w:color="auto"/>
                              <w:bottom w:val="nil"/>
                              <w:right w:val="dotted" w:sz="4" w:space="0" w:color="auto"/>
                            </w:tcBorders>
                            <w:vAlign w:val="center"/>
                          </w:tcPr>
                          <w:p w14:paraId="7DADD77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391 ± 46</w:t>
                            </w:r>
                          </w:p>
                        </w:tc>
                        <w:tc>
                          <w:tcPr>
                            <w:tcW w:w="1276" w:type="dxa"/>
                            <w:tcBorders>
                              <w:top w:val="nil"/>
                              <w:left w:val="dotted" w:sz="4" w:space="0" w:color="auto"/>
                              <w:bottom w:val="nil"/>
                              <w:right w:val="single" w:sz="4" w:space="0" w:color="auto"/>
                            </w:tcBorders>
                            <w:vAlign w:val="center"/>
                          </w:tcPr>
                          <w:p w14:paraId="11304E8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054201A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587 ± 48</w:t>
                            </w:r>
                          </w:p>
                        </w:tc>
                        <w:tc>
                          <w:tcPr>
                            <w:tcW w:w="1172" w:type="dxa"/>
                            <w:tcBorders>
                              <w:top w:val="nil"/>
                              <w:left w:val="dotted" w:sz="4" w:space="0" w:color="auto"/>
                              <w:bottom w:val="nil"/>
                              <w:right w:val="dotted" w:sz="4" w:space="0" w:color="auto"/>
                            </w:tcBorders>
                            <w:vAlign w:val="center"/>
                          </w:tcPr>
                          <w:p w14:paraId="5045AD9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 ± 34</w:t>
                            </w:r>
                          </w:p>
                        </w:tc>
                        <w:tc>
                          <w:tcPr>
                            <w:tcW w:w="1276" w:type="dxa"/>
                            <w:tcBorders>
                              <w:top w:val="nil"/>
                              <w:left w:val="dotted" w:sz="4" w:space="0" w:color="auto"/>
                              <w:bottom w:val="nil"/>
                              <w:right w:val="single" w:sz="4" w:space="0" w:color="auto"/>
                            </w:tcBorders>
                            <w:shd w:val="clear" w:color="auto" w:fill="auto"/>
                            <w:noWrap/>
                            <w:vAlign w:val="center"/>
                          </w:tcPr>
                          <w:p w14:paraId="1C208E5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280139F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1,219 ± 106</w:t>
                            </w:r>
                          </w:p>
                        </w:tc>
                        <w:tc>
                          <w:tcPr>
                            <w:tcW w:w="1276" w:type="dxa"/>
                            <w:tcBorders>
                              <w:top w:val="nil"/>
                              <w:left w:val="dotted" w:sz="4" w:space="0" w:color="auto"/>
                              <w:bottom w:val="nil"/>
                              <w:right w:val="dotted" w:sz="4" w:space="0" w:color="auto"/>
                            </w:tcBorders>
                            <w:vAlign w:val="center"/>
                          </w:tcPr>
                          <w:p w14:paraId="521A29A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805 ± 89</w:t>
                            </w:r>
                          </w:p>
                        </w:tc>
                        <w:tc>
                          <w:tcPr>
                            <w:tcW w:w="1275" w:type="dxa"/>
                            <w:tcBorders>
                              <w:top w:val="nil"/>
                              <w:left w:val="dotted" w:sz="4" w:space="0" w:color="auto"/>
                              <w:bottom w:val="nil"/>
                              <w:right w:val="single" w:sz="4" w:space="0" w:color="auto"/>
                            </w:tcBorders>
                            <w:shd w:val="clear" w:color="auto" w:fill="auto"/>
                            <w:noWrap/>
                            <w:vAlign w:val="center"/>
                          </w:tcPr>
                          <w:p w14:paraId="50BBB7F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05744E7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A7CC13B"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K16.5</w:t>
                            </w:r>
                          </w:p>
                        </w:tc>
                        <w:tc>
                          <w:tcPr>
                            <w:tcW w:w="1237" w:type="dxa"/>
                            <w:tcBorders>
                              <w:top w:val="nil"/>
                              <w:left w:val="single" w:sz="4" w:space="0" w:color="auto"/>
                              <w:bottom w:val="nil"/>
                              <w:right w:val="dotted" w:sz="4" w:space="0" w:color="auto"/>
                            </w:tcBorders>
                            <w:shd w:val="clear" w:color="auto" w:fill="auto"/>
                            <w:noWrap/>
                            <w:vAlign w:val="center"/>
                          </w:tcPr>
                          <w:p w14:paraId="6F0DBDC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704 ± 12</w:t>
                            </w:r>
                          </w:p>
                        </w:tc>
                        <w:tc>
                          <w:tcPr>
                            <w:tcW w:w="1173" w:type="dxa"/>
                            <w:tcBorders>
                              <w:top w:val="nil"/>
                              <w:left w:val="dotted" w:sz="4" w:space="0" w:color="auto"/>
                              <w:bottom w:val="nil"/>
                              <w:right w:val="dotted" w:sz="4" w:space="0" w:color="auto"/>
                            </w:tcBorders>
                            <w:vAlign w:val="center"/>
                          </w:tcPr>
                          <w:p w14:paraId="7D36C18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525 ± 87</w:t>
                            </w:r>
                          </w:p>
                        </w:tc>
                        <w:tc>
                          <w:tcPr>
                            <w:tcW w:w="1276" w:type="dxa"/>
                            <w:tcBorders>
                              <w:top w:val="nil"/>
                              <w:left w:val="dotted" w:sz="4" w:space="0" w:color="auto"/>
                              <w:bottom w:val="nil"/>
                              <w:right w:val="single" w:sz="4" w:space="0" w:color="auto"/>
                            </w:tcBorders>
                            <w:vAlign w:val="center"/>
                          </w:tcPr>
                          <w:p w14:paraId="38AC300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40BBC62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618 ± 40</w:t>
                            </w:r>
                          </w:p>
                        </w:tc>
                        <w:tc>
                          <w:tcPr>
                            <w:tcW w:w="1172" w:type="dxa"/>
                            <w:tcBorders>
                              <w:top w:val="nil"/>
                              <w:left w:val="dotted" w:sz="4" w:space="0" w:color="auto"/>
                              <w:bottom w:val="nil"/>
                              <w:right w:val="dotted" w:sz="4" w:space="0" w:color="auto"/>
                            </w:tcBorders>
                            <w:vAlign w:val="center"/>
                          </w:tcPr>
                          <w:p w14:paraId="7EAE7E5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478 ± 78</w:t>
                            </w:r>
                          </w:p>
                        </w:tc>
                        <w:tc>
                          <w:tcPr>
                            <w:tcW w:w="1276" w:type="dxa"/>
                            <w:tcBorders>
                              <w:top w:val="nil"/>
                              <w:left w:val="dotted" w:sz="4" w:space="0" w:color="auto"/>
                              <w:bottom w:val="nil"/>
                              <w:right w:val="single" w:sz="4" w:space="0" w:color="auto"/>
                            </w:tcBorders>
                            <w:shd w:val="clear" w:color="auto" w:fill="auto"/>
                            <w:noWrap/>
                            <w:vAlign w:val="center"/>
                          </w:tcPr>
                          <w:p w14:paraId="0730DEB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78DBEA1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1,312 ± 104</w:t>
                            </w:r>
                          </w:p>
                        </w:tc>
                        <w:tc>
                          <w:tcPr>
                            <w:tcW w:w="1276" w:type="dxa"/>
                            <w:tcBorders>
                              <w:top w:val="nil"/>
                              <w:left w:val="dotted" w:sz="4" w:space="0" w:color="auto"/>
                              <w:bottom w:val="nil"/>
                              <w:right w:val="dotted" w:sz="4" w:space="0" w:color="auto"/>
                            </w:tcBorders>
                            <w:vAlign w:val="center"/>
                          </w:tcPr>
                          <w:p w14:paraId="27B1551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1,083 ± 159</w:t>
                            </w:r>
                          </w:p>
                        </w:tc>
                        <w:tc>
                          <w:tcPr>
                            <w:tcW w:w="1275" w:type="dxa"/>
                            <w:tcBorders>
                              <w:top w:val="nil"/>
                              <w:left w:val="dotted" w:sz="4" w:space="0" w:color="auto"/>
                              <w:bottom w:val="nil"/>
                              <w:right w:val="single" w:sz="4" w:space="0" w:color="auto"/>
                            </w:tcBorders>
                            <w:shd w:val="clear" w:color="auto" w:fill="auto"/>
                            <w:noWrap/>
                            <w:vAlign w:val="center"/>
                          </w:tcPr>
                          <w:p w14:paraId="591B400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74E9161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9F32A15"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K17.0</w:t>
                            </w:r>
                          </w:p>
                        </w:tc>
                        <w:tc>
                          <w:tcPr>
                            <w:tcW w:w="1237" w:type="dxa"/>
                            <w:tcBorders>
                              <w:top w:val="nil"/>
                              <w:left w:val="single" w:sz="4" w:space="0" w:color="auto"/>
                              <w:bottom w:val="nil"/>
                              <w:right w:val="dotted" w:sz="4" w:space="0" w:color="auto"/>
                            </w:tcBorders>
                            <w:shd w:val="clear" w:color="auto" w:fill="auto"/>
                            <w:noWrap/>
                            <w:vAlign w:val="center"/>
                          </w:tcPr>
                          <w:p w14:paraId="60A2555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834 ± 34</w:t>
                            </w:r>
                          </w:p>
                        </w:tc>
                        <w:tc>
                          <w:tcPr>
                            <w:tcW w:w="1173" w:type="dxa"/>
                            <w:tcBorders>
                              <w:top w:val="nil"/>
                              <w:left w:val="dotted" w:sz="4" w:space="0" w:color="auto"/>
                              <w:bottom w:val="nil"/>
                              <w:right w:val="dotted" w:sz="4" w:space="0" w:color="auto"/>
                            </w:tcBorders>
                            <w:vAlign w:val="center"/>
                          </w:tcPr>
                          <w:p w14:paraId="4EB027F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606 ± 97</w:t>
                            </w:r>
                          </w:p>
                        </w:tc>
                        <w:tc>
                          <w:tcPr>
                            <w:tcW w:w="1276" w:type="dxa"/>
                            <w:tcBorders>
                              <w:top w:val="nil"/>
                              <w:left w:val="dotted" w:sz="4" w:space="0" w:color="auto"/>
                              <w:bottom w:val="nil"/>
                              <w:right w:val="single" w:sz="4" w:space="0" w:color="auto"/>
                            </w:tcBorders>
                            <w:vAlign w:val="center"/>
                          </w:tcPr>
                          <w:p w14:paraId="56FB291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7C6548A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743 ± 44</w:t>
                            </w:r>
                          </w:p>
                        </w:tc>
                        <w:tc>
                          <w:tcPr>
                            <w:tcW w:w="1172" w:type="dxa"/>
                            <w:tcBorders>
                              <w:top w:val="nil"/>
                              <w:left w:val="dotted" w:sz="4" w:space="0" w:color="auto"/>
                              <w:bottom w:val="nil"/>
                              <w:right w:val="dotted" w:sz="4" w:space="0" w:color="auto"/>
                            </w:tcBorders>
                            <w:vAlign w:val="center"/>
                          </w:tcPr>
                          <w:p w14:paraId="54A1FA7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388 ± 81</w:t>
                            </w:r>
                          </w:p>
                        </w:tc>
                        <w:tc>
                          <w:tcPr>
                            <w:tcW w:w="1276" w:type="dxa"/>
                            <w:tcBorders>
                              <w:top w:val="nil"/>
                              <w:left w:val="dotted" w:sz="4" w:space="0" w:color="auto"/>
                              <w:bottom w:val="nil"/>
                              <w:right w:val="single" w:sz="4" w:space="0" w:color="auto"/>
                            </w:tcBorders>
                            <w:shd w:val="clear" w:color="auto" w:fill="auto"/>
                            <w:noWrap/>
                            <w:vAlign w:val="center"/>
                          </w:tcPr>
                          <w:p w14:paraId="6511F34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7CAFD5E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1,463 ± 84</w:t>
                            </w:r>
                          </w:p>
                        </w:tc>
                        <w:tc>
                          <w:tcPr>
                            <w:tcW w:w="1276" w:type="dxa"/>
                            <w:tcBorders>
                              <w:top w:val="nil"/>
                              <w:left w:val="dotted" w:sz="4" w:space="0" w:color="auto"/>
                              <w:bottom w:val="nil"/>
                              <w:right w:val="dotted" w:sz="4" w:space="0" w:color="auto"/>
                            </w:tcBorders>
                            <w:vAlign w:val="center"/>
                          </w:tcPr>
                          <w:p w14:paraId="00AD94E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1,113 ± 200</w:t>
                            </w:r>
                          </w:p>
                        </w:tc>
                        <w:tc>
                          <w:tcPr>
                            <w:tcW w:w="1275" w:type="dxa"/>
                            <w:tcBorders>
                              <w:top w:val="nil"/>
                              <w:left w:val="dotted" w:sz="4" w:space="0" w:color="auto"/>
                              <w:bottom w:val="nil"/>
                              <w:right w:val="single" w:sz="4" w:space="0" w:color="auto"/>
                            </w:tcBorders>
                            <w:shd w:val="clear" w:color="auto" w:fill="auto"/>
                            <w:noWrap/>
                            <w:vAlign w:val="center"/>
                          </w:tcPr>
                          <w:p w14:paraId="1E3511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3423F81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D02A514"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K17.5</w:t>
                            </w:r>
                          </w:p>
                        </w:tc>
                        <w:tc>
                          <w:tcPr>
                            <w:tcW w:w="1237" w:type="dxa"/>
                            <w:tcBorders>
                              <w:top w:val="nil"/>
                              <w:left w:val="single" w:sz="4" w:space="0" w:color="auto"/>
                              <w:bottom w:val="nil"/>
                              <w:right w:val="dotted" w:sz="4" w:space="0" w:color="auto"/>
                            </w:tcBorders>
                            <w:shd w:val="clear" w:color="auto" w:fill="auto"/>
                            <w:noWrap/>
                            <w:vAlign w:val="center"/>
                          </w:tcPr>
                          <w:p w14:paraId="5983AB3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780 ± 57</w:t>
                            </w:r>
                          </w:p>
                        </w:tc>
                        <w:tc>
                          <w:tcPr>
                            <w:tcW w:w="1173" w:type="dxa"/>
                            <w:tcBorders>
                              <w:top w:val="nil"/>
                              <w:left w:val="dotted" w:sz="4" w:space="0" w:color="auto"/>
                              <w:bottom w:val="nil"/>
                              <w:right w:val="dotted" w:sz="4" w:space="0" w:color="auto"/>
                            </w:tcBorders>
                            <w:vAlign w:val="center"/>
                          </w:tcPr>
                          <w:p w14:paraId="2B4CF4C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495 ± 63</w:t>
                            </w:r>
                          </w:p>
                        </w:tc>
                        <w:tc>
                          <w:tcPr>
                            <w:tcW w:w="1276" w:type="dxa"/>
                            <w:tcBorders>
                              <w:top w:val="nil"/>
                              <w:left w:val="dotted" w:sz="4" w:space="0" w:color="auto"/>
                              <w:bottom w:val="nil"/>
                              <w:right w:val="single" w:sz="4" w:space="0" w:color="auto"/>
                            </w:tcBorders>
                            <w:vAlign w:val="center"/>
                          </w:tcPr>
                          <w:p w14:paraId="4256C01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1515329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713 ± 42</w:t>
                            </w:r>
                          </w:p>
                        </w:tc>
                        <w:tc>
                          <w:tcPr>
                            <w:tcW w:w="1172" w:type="dxa"/>
                            <w:tcBorders>
                              <w:top w:val="nil"/>
                              <w:left w:val="dotted" w:sz="4" w:space="0" w:color="auto"/>
                              <w:bottom w:val="nil"/>
                              <w:right w:val="dotted" w:sz="4" w:space="0" w:color="auto"/>
                            </w:tcBorders>
                            <w:vAlign w:val="center"/>
                          </w:tcPr>
                          <w:p w14:paraId="69428FB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431 ± 89</w:t>
                            </w:r>
                          </w:p>
                        </w:tc>
                        <w:tc>
                          <w:tcPr>
                            <w:tcW w:w="1276" w:type="dxa"/>
                            <w:tcBorders>
                              <w:top w:val="nil"/>
                              <w:left w:val="dotted" w:sz="4" w:space="0" w:color="auto"/>
                              <w:bottom w:val="nil"/>
                              <w:right w:val="single" w:sz="4" w:space="0" w:color="auto"/>
                            </w:tcBorders>
                            <w:shd w:val="clear" w:color="auto" w:fill="auto"/>
                            <w:noWrap/>
                            <w:vAlign w:val="center"/>
                          </w:tcPr>
                          <w:p w14:paraId="3990368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6C89753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1,362 ± 72</w:t>
                            </w:r>
                          </w:p>
                        </w:tc>
                        <w:tc>
                          <w:tcPr>
                            <w:tcW w:w="1276" w:type="dxa"/>
                            <w:tcBorders>
                              <w:top w:val="nil"/>
                              <w:left w:val="dotted" w:sz="4" w:space="0" w:color="auto"/>
                              <w:bottom w:val="nil"/>
                              <w:right w:val="dotted" w:sz="4" w:space="0" w:color="auto"/>
                            </w:tcBorders>
                            <w:vAlign w:val="center"/>
                          </w:tcPr>
                          <w:p w14:paraId="7063CA4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914 ± 194</w:t>
                            </w:r>
                          </w:p>
                        </w:tc>
                        <w:tc>
                          <w:tcPr>
                            <w:tcW w:w="1275" w:type="dxa"/>
                            <w:tcBorders>
                              <w:top w:val="nil"/>
                              <w:left w:val="dotted" w:sz="4" w:space="0" w:color="auto"/>
                              <w:bottom w:val="nil"/>
                              <w:right w:val="single" w:sz="4" w:space="0" w:color="auto"/>
                            </w:tcBorders>
                            <w:shd w:val="clear" w:color="auto" w:fill="auto"/>
                            <w:noWrap/>
                            <w:vAlign w:val="center"/>
                          </w:tcPr>
                          <w:p w14:paraId="3F54D2B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5CC73096"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2F07240"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3D5BE56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877 ± 51</w:t>
                            </w:r>
                          </w:p>
                        </w:tc>
                        <w:tc>
                          <w:tcPr>
                            <w:tcW w:w="1173" w:type="dxa"/>
                            <w:tcBorders>
                              <w:top w:val="nil"/>
                              <w:left w:val="dotted" w:sz="4" w:space="0" w:color="auto"/>
                              <w:bottom w:val="nil"/>
                              <w:right w:val="dotted" w:sz="4" w:space="0" w:color="auto"/>
                            </w:tcBorders>
                            <w:vAlign w:val="center"/>
                          </w:tcPr>
                          <w:p w14:paraId="097D812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472 ± 41</w:t>
                            </w:r>
                          </w:p>
                        </w:tc>
                        <w:tc>
                          <w:tcPr>
                            <w:tcW w:w="1276" w:type="dxa"/>
                            <w:tcBorders>
                              <w:top w:val="nil"/>
                              <w:left w:val="dotted" w:sz="4" w:space="0" w:color="auto"/>
                              <w:bottom w:val="nil"/>
                              <w:right w:val="single" w:sz="4" w:space="0" w:color="auto"/>
                            </w:tcBorders>
                            <w:vAlign w:val="center"/>
                          </w:tcPr>
                          <w:p w14:paraId="2ED1A1D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3B3AB70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727 ± 189</w:t>
                            </w:r>
                          </w:p>
                        </w:tc>
                        <w:tc>
                          <w:tcPr>
                            <w:tcW w:w="1172" w:type="dxa"/>
                            <w:tcBorders>
                              <w:top w:val="nil"/>
                              <w:left w:val="dotted" w:sz="4" w:space="0" w:color="auto"/>
                              <w:bottom w:val="nil"/>
                              <w:right w:val="dotted" w:sz="4" w:space="0" w:color="auto"/>
                            </w:tcBorders>
                            <w:vAlign w:val="center"/>
                          </w:tcPr>
                          <w:p w14:paraId="568C866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401 ± 44</w:t>
                            </w:r>
                          </w:p>
                        </w:tc>
                        <w:tc>
                          <w:tcPr>
                            <w:tcW w:w="1276" w:type="dxa"/>
                            <w:tcBorders>
                              <w:top w:val="nil"/>
                              <w:left w:val="dotted" w:sz="4" w:space="0" w:color="auto"/>
                              <w:bottom w:val="nil"/>
                              <w:right w:val="single" w:sz="4" w:space="0" w:color="auto"/>
                            </w:tcBorders>
                            <w:shd w:val="clear" w:color="auto" w:fill="auto"/>
                            <w:noWrap/>
                            <w:vAlign w:val="center"/>
                          </w:tcPr>
                          <w:p w14:paraId="680CBE6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(30)</w:t>
                            </w:r>
                          </w:p>
                        </w:tc>
                        <w:tc>
                          <w:tcPr>
                            <w:tcW w:w="1276" w:type="dxa"/>
                            <w:tcBorders>
                              <w:top w:val="nil"/>
                              <w:left w:val="single" w:sz="4" w:space="0" w:color="auto"/>
                              <w:bottom w:val="nil"/>
                              <w:right w:val="dotted" w:sz="4" w:space="0" w:color="auto"/>
                            </w:tcBorders>
                            <w:vAlign w:val="center"/>
                          </w:tcPr>
                          <w:p w14:paraId="4BF0B2C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1,804 ± 96</w:t>
                            </w:r>
                          </w:p>
                        </w:tc>
                        <w:tc>
                          <w:tcPr>
                            <w:tcW w:w="1276" w:type="dxa"/>
                            <w:tcBorders>
                              <w:top w:val="nil"/>
                              <w:left w:val="dotted" w:sz="4" w:space="0" w:color="auto"/>
                              <w:bottom w:val="nil"/>
                              <w:right w:val="dotted" w:sz="4" w:space="0" w:color="auto"/>
                            </w:tcBorders>
                            <w:vAlign w:val="center"/>
                          </w:tcPr>
                          <w:p w14:paraId="6C0876A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889 ± 157</w:t>
                            </w:r>
                          </w:p>
                        </w:tc>
                        <w:tc>
                          <w:tcPr>
                            <w:tcW w:w="1275" w:type="dxa"/>
                            <w:tcBorders>
                              <w:top w:val="nil"/>
                              <w:left w:val="dotted" w:sz="4" w:space="0" w:color="auto"/>
                              <w:bottom w:val="nil"/>
                              <w:right w:val="single" w:sz="4" w:space="0" w:color="auto"/>
                            </w:tcBorders>
                            <w:shd w:val="clear" w:color="auto" w:fill="auto"/>
                            <w:noWrap/>
                            <w:vAlign w:val="center"/>
                          </w:tcPr>
                          <w:p w14:paraId="1BBDD5F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(136)</w:t>
                            </w:r>
                          </w:p>
                        </w:tc>
                      </w:tr>
                      <w:tr w:rsidR="004F11BE" w:rsidRPr="00CA06BA" w14:paraId="32162CD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09FD6FD"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6F07825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1,034 ± 150</w:t>
                            </w:r>
                          </w:p>
                        </w:tc>
                        <w:tc>
                          <w:tcPr>
                            <w:tcW w:w="1173" w:type="dxa"/>
                            <w:tcBorders>
                              <w:top w:val="nil"/>
                              <w:left w:val="dotted" w:sz="4" w:space="0" w:color="auto"/>
                              <w:bottom w:val="nil"/>
                              <w:right w:val="dotted" w:sz="4" w:space="0" w:color="auto"/>
                            </w:tcBorders>
                            <w:vAlign w:val="center"/>
                          </w:tcPr>
                          <w:p w14:paraId="0E20736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892 ± 43</w:t>
                            </w:r>
                          </w:p>
                        </w:tc>
                        <w:tc>
                          <w:tcPr>
                            <w:tcW w:w="1276" w:type="dxa"/>
                            <w:tcBorders>
                              <w:top w:val="nil"/>
                              <w:left w:val="dotted" w:sz="4" w:space="0" w:color="auto"/>
                              <w:bottom w:val="nil"/>
                              <w:right w:val="single" w:sz="4" w:space="0" w:color="auto"/>
                            </w:tcBorders>
                            <w:vAlign w:val="center"/>
                          </w:tcPr>
                          <w:p w14:paraId="0DF77BE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(117)</w:t>
                            </w:r>
                          </w:p>
                        </w:tc>
                        <w:tc>
                          <w:tcPr>
                            <w:tcW w:w="1237" w:type="dxa"/>
                            <w:tcBorders>
                              <w:top w:val="nil"/>
                              <w:left w:val="single" w:sz="4" w:space="0" w:color="auto"/>
                              <w:bottom w:val="nil"/>
                              <w:right w:val="dotted" w:sz="4" w:space="0" w:color="auto"/>
                            </w:tcBorders>
                            <w:vAlign w:val="center"/>
                          </w:tcPr>
                          <w:p w14:paraId="6A5905B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988 ± 225</w:t>
                            </w:r>
                          </w:p>
                        </w:tc>
                        <w:tc>
                          <w:tcPr>
                            <w:tcW w:w="1172" w:type="dxa"/>
                            <w:tcBorders>
                              <w:top w:val="nil"/>
                              <w:left w:val="dotted" w:sz="4" w:space="0" w:color="auto"/>
                              <w:bottom w:val="nil"/>
                              <w:right w:val="dotted" w:sz="4" w:space="0" w:color="auto"/>
                            </w:tcBorders>
                            <w:vAlign w:val="center"/>
                          </w:tcPr>
                          <w:p w14:paraId="743D0B2E"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810 ± 51</w:t>
                            </w:r>
                          </w:p>
                        </w:tc>
                        <w:tc>
                          <w:tcPr>
                            <w:tcW w:w="1276" w:type="dxa"/>
                            <w:tcBorders>
                              <w:top w:val="nil"/>
                              <w:left w:val="dotted" w:sz="4" w:space="0" w:color="auto"/>
                              <w:bottom w:val="nil"/>
                              <w:right w:val="single" w:sz="4" w:space="0" w:color="auto"/>
                            </w:tcBorders>
                            <w:shd w:val="clear" w:color="auto" w:fill="auto"/>
                            <w:noWrap/>
                            <w:vAlign w:val="center"/>
                          </w:tcPr>
                          <w:p w14:paraId="64E2CB6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(99)</w:t>
                            </w:r>
                          </w:p>
                        </w:tc>
                        <w:tc>
                          <w:tcPr>
                            <w:tcW w:w="1276" w:type="dxa"/>
                            <w:tcBorders>
                              <w:top w:val="nil"/>
                              <w:left w:val="single" w:sz="4" w:space="0" w:color="auto"/>
                              <w:bottom w:val="nil"/>
                              <w:right w:val="dotted" w:sz="4" w:space="0" w:color="auto"/>
                            </w:tcBorders>
                            <w:vAlign w:val="center"/>
                          </w:tcPr>
                          <w:p w14:paraId="6BA263F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2,214 ± 218</w:t>
                            </w:r>
                          </w:p>
                        </w:tc>
                        <w:tc>
                          <w:tcPr>
                            <w:tcW w:w="1276" w:type="dxa"/>
                            <w:tcBorders>
                              <w:top w:val="nil"/>
                              <w:left w:val="dotted" w:sz="4" w:space="0" w:color="auto"/>
                              <w:bottom w:val="nil"/>
                              <w:right w:val="dotted" w:sz="4" w:space="0" w:color="auto"/>
                            </w:tcBorders>
                            <w:vAlign w:val="center"/>
                          </w:tcPr>
                          <w:p w14:paraId="4FE1FF5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1,512 ± 112</w:t>
                            </w:r>
                          </w:p>
                        </w:tc>
                        <w:tc>
                          <w:tcPr>
                            <w:tcW w:w="1275" w:type="dxa"/>
                            <w:tcBorders>
                              <w:top w:val="nil"/>
                              <w:left w:val="dotted" w:sz="4" w:space="0" w:color="auto"/>
                              <w:bottom w:val="nil"/>
                              <w:right w:val="single" w:sz="4" w:space="0" w:color="auto"/>
                            </w:tcBorders>
                            <w:shd w:val="clear" w:color="auto" w:fill="auto"/>
                            <w:noWrap/>
                            <w:vAlign w:val="center"/>
                          </w:tcPr>
                          <w:p w14:paraId="2C0E0D0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3769146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7C22A04"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0ED2980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1,248 ± 49</w:t>
                            </w:r>
                          </w:p>
                        </w:tc>
                        <w:tc>
                          <w:tcPr>
                            <w:tcW w:w="1173" w:type="dxa"/>
                            <w:tcBorders>
                              <w:top w:val="nil"/>
                              <w:left w:val="dotted" w:sz="4" w:space="0" w:color="auto"/>
                              <w:bottom w:val="nil"/>
                              <w:right w:val="dotted" w:sz="4" w:space="0" w:color="auto"/>
                            </w:tcBorders>
                            <w:vAlign w:val="center"/>
                          </w:tcPr>
                          <w:p w14:paraId="401DE27C"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863 ± 32</w:t>
                            </w:r>
                          </w:p>
                        </w:tc>
                        <w:tc>
                          <w:tcPr>
                            <w:tcW w:w="1276" w:type="dxa"/>
                            <w:tcBorders>
                              <w:top w:val="nil"/>
                              <w:left w:val="dotted" w:sz="4" w:space="0" w:color="auto"/>
                              <w:bottom w:val="nil"/>
                              <w:right w:val="single" w:sz="4" w:space="0" w:color="auto"/>
                            </w:tcBorders>
                            <w:vAlign w:val="center"/>
                          </w:tcPr>
                          <w:p w14:paraId="5586888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196 ± 28</w:t>
                            </w:r>
                          </w:p>
                        </w:tc>
                        <w:tc>
                          <w:tcPr>
                            <w:tcW w:w="1237" w:type="dxa"/>
                            <w:tcBorders>
                              <w:top w:val="nil"/>
                              <w:left w:val="single" w:sz="4" w:space="0" w:color="auto"/>
                              <w:bottom w:val="nil"/>
                              <w:right w:val="dotted" w:sz="4" w:space="0" w:color="auto"/>
                            </w:tcBorders>
                            <w:vAlign w:val="center"/>
                          </w:tcPr>
                          <w:p w14:paraId="252FDEC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1,338 ± 107</w:t>
                            </w:r>
                          </w:p>
                        </w:tc>
                        <w:tc>
                          <w:tcPr>
                            <w:tcW w:w="1172" w:type="dxa"/>
                            <w:tcBorders>
                              <w:top w:val="nil"/>
                              <w:left w:val="dotted" w:sz="4" w:space="0" w:color="auto"/>
                              <w:bottom w:val="nil"/>
                              <w:right w:val="dotted" w:sz="4" w:space="0" w:color="auto"/>
                            </w:tcBorders>
                            <w:vAlign w:val="center"/>
                          </w:tcPr>
                          <w:p w14:paraId="38828CA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840 ± 34</w:t>
                            </w:r>
                          </w:p>
                        </w:tc>
                        <w:tc>
                          <w:tcPr>
                            <w:tcW w:w="1276" w:type="dxa"/>
                            <w:tcBorders>
                              <w:top w:val="nil"/>
                              <w:left w:val="dotted" w:sz="4" w:space="0" w:color="auto"/>
                              <w:bottom w:val="nil"/>
                              <w:right w:val="single" w:sz="4" w:space="0" w:color="auto"/>
                            </w:tcBorders>
                            <w:shd w:val="clear" w:color="auto" w:fill="auto"/>
                            <w:noWrap/>
                            <w:vAlign w:val="center"/>
                          </w:tcPr>
                          <w:p w14:paraId="035AAF0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159 ± 12</w:t>
                            </w:r>
                          </w:p>
                        </w:tc>
                        <w:tc>
                          <w:tcPr>
                            <w:tcW w:w="1276" w:type="dxa"/>
                            <w:tcBorders>
                              <w:top w:val="nil"/>
                              <w:left w:val="single" w:sz="4" w:space="0" w:color="auto"/>
                              <w:bottom w:val="nil"/>
                              <w:right w:val="dotted" w:sz="4" w:space="0" w:color="auto"/>
                            </w:tcBorders>
                            <w:vAlign w:val="center"/>
                          </w:tcPr>
                          <w:p w14:paraId="48F9302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2,748 ± 406</w:t>
                            </w:r>
                          </w:p>
                        </w:tc>
                        <w:tc>
                          <w:tcPr>
                            <w:tcW w:w="1276" w:type="dxa"/>
                            <w:tcBorders>
                              <w:top w:val="nil"/>
                              <w:left w:val="dotted" w:sz="4" w:space="0" w:color="auto"/>
                              <w:bottom w:val="nil"/>
                              <w:right w:val="dotted" w:sz="4" w:space="0" w:color="auto"/>
                            </w:tcBorders>
                            <w:vAlign w:val="center"/>
                          </w:tcPr>
                          <w:p w14:paraId="1ABA14A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1,463 ± 48</w:t>
                            </w:r>
                          </w:p>
                        </w:tc>
                        <w:tc>
                          <w:tcPr>
                            <w:tcW w:w="1275" w:type="dxa"/>
                            <w:tcBorders>
                              <w:top w:val="nil"/>
                              <w:left w:val="dotted" w:sz="4" w:space="0" w:color="auto"/>
                              <w:bottom w:val="nil"/>
                              <w:right w:val="single" w:sz="4" w:space="0" w:color="auto"/>
                            </w:tcBorders>
                            <w:shd w:val="clear" w:color="auto" w:fill="auto"/>
                            <w:noWrap/>
                            <w:vAlign w:val="center"/>
                          </w:tcPr>
                          <w:p w14:paraId="6FB615A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color w:val="000000" w:themeColor="text1"/>
                                <w:sz w:val="18"/>
                                <w:szCs w:val="18"/>
                                <w:lang w:eastAsia="en-GB"/>
                              </w:rPr>
                              <w:t>&lt;LOQ (454)</w:t>
                            </w:r>
                          </w:p>
                        </w:tc>
                      </w:tr>
                      <w:tr w:rsidR="004F11BE" w:rsidRPr="00CA06BA" w14:paraId="2239EB2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540E645"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35CED50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1,367 ± 183</w:t>
                            </w:r>
                          </w:p>
                        </w:tc>
                        <w:tc>
                          <w:tcPr>
                            <w:tcW w:w="1173" w:type="dxa"/>
                            <w:tcBorders>
                              <w:top w:val="nil"/>
                              <w:left w:val="dotted" w:sz="4" w:space="0" w:color="auto"/>
                              <w:bottom w:val="nil"/>
                              <w:right w:val="dotted" w:sz="4" w:space="0" w:color="auto"/>
                            </w:tcBorders>
                            <w:vAlign w:val="center"/>
                          </w:tcPr>
                          <w:p w14:paraId="5ACE95C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959 ± 56</w:t>
                            </w:r>
                          </w:p>
                        </w:tc>
                        <w:tc>
                          <w:tcPr>
                            <w:tcW w:w="1276" w:type="dxa"/>
                            <w:tcBorders>
                              <w:top w:val="nil"/>
                              <w:left w:val="dotted" w:sz="4" w:space="0" w:color="auto"/>
                              <w:bottom w:val="nil"/>
                              <w:right w:val="single" w:sz="4" w:space="0" w:color="auto"/>
                            </w:tcBorders>
                            <w:vAlign w:val="center"/>
                          </w:tcPr>
                          <w:p w14:paraId="4255BEC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257 ± 39</w:t>
                            </w:r>
                          </w:p>
                        </w:tc>
                        <w:tc>
                          <w:tcPr>
                            <w:tcW w:w="1237" w:type="dxa"/>
                            <w:tcBorders>
                              <w:top w:val="nil"/>
                              <w:left w:val="single" w:sz="4" w:space="0" w:color="auto"/>
                              <w:bottom w:val="nil"/>
                              <w:right w:val="dotted" w:sz="4" w:space="0" w:color="auto"/>
                            </w:tcBorders>
                            <w:vAlign w:val="center"/>
                          </w:tcPr>
                          <w:p w14:paraId="6E84A1F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1,695 ± 274</w:t>
                            </w:r>
                          </w:p>
                        </w:tc>
                        <w:tc>
                          <w:tcPr>
                            <w:tcW w:w="1172" w:type="dxa"/>
                            <w:tcBorders>
                              <w:top w:val="nil"/>
                              <w:left w:val="dotted" w:sz="4" w:space="0" w:color="auto"/>
                              <w:bottom w:val="nil"/>
                              <w:right w:val="dotted" w:sz="4" w:space="0" w:color="auto"/>
                            </w:tcBorders>
                            <w:vAlign w:val="center"/>
                          </w:tcPr>
                          <w:p w14:paraId="7145AFF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875 ± 56</w:t>
                            </w:r>
                          </w:p>
                        </w:tc>
                        <w:tc>
                          <w:tcPr>
                            <w:tcW w:w="1276" w:type="dxa"/>
                            <w:tcBorders>
                              <w:top w:val="nil"/>
                              <w:left w:val="dotted" w:sz="4" w:space="0" w:color="auto"/>
                              <w:bottom w:val="nil"/>
                              <w:right w:val="single" w:sz="4" w:space="0" w:color="auto"/>
                            </w:tcBorders>
                            <w:shd w:val="clear" w:color="auto" w:fill="auto"/>
                            <w:noWrap/>
                            <w:vAlign w:val="center"/>
                          </w:tcPr>
                          <w:p w14:paraId="197C2B5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41</w:t>
                            </w:r>
                          </w:p>
                        </w:tc>
                        <w:tc>
                          <w:tcPr>
                            <w:tcW w:w="1276" w:type="dxa"/>
                            <w:tcBorders>
                              <w:top w:val="nil"/>
                              <w:left w:val="single" w:sz="4" w:space="0" w:color="auto"/>
                              <w:bottom w:val="nil"/>
                              <w:right w:val="dotted" w:sz="4" w:space="0" w:color="auto"/>
                            </w:tcBorders>
                            <w:vAlign w:val="center"/>
                          </w:tcPr>
                          <w:p w14:paraId="4B975A4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3,288 ± 166</w:t>
                            </w:r>
                          </w:p>
                        </w:tc>
                        <w:tc>
                          <w:tcPr>
                            <w:tcW w:w="1276" w:type="dxa"/>
                            <w:tcBorders>
                              <w:top w:val="nil"/>
                              <w:left w:val="dotted" w:sz="4" w:space="0" w:color="auto"/>
                              <w:bottom w:val="nil"/>
                              <w:right w:val="dotted" w:sz="4" w:space="0" w:color="auto"/>
                            </w:tcBorders>
                            <w:vAlign w:val="center"/>
                          </w:tcPr>
                          <w:p w14:paraId="086F666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1,493 ± 67</w:t>
                            </w:r>
                          </w:p>
                        </w:tc>
                        <w:tc>
                          <w:tcPr>
                            <w:tcW w:w="1275" w:type="dxa"/>
                            <w:tcBorders>
                              <w:top w:val="nil"/>
                              <w:left w:val="dotted" w:sz="4" w:space="0" w:color="auto"/>
                              <w:bottom w:val="nil"/>
                              <w:right w:val="single" w:sz="4" w:space="0" w:color="auto"/>
                            </w:tcBorders>
                            <w:shd w:val="clear" w:color="auto" w:fill="auto"/>
                            <w:noWrap/>
                            <w:vAlign w:val="center"/>
                          </w:tcPr>
                          <w:p w14:paraId="34B86CF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490 ± 76</w:t>
                            </w:r>
                          </w:p>
                        </w:tc>
                      </w:tr>
                      <w:tr w:rsidR="004F11BE" w:rsidRPr="00CA06BA" w14:paraId="3E9A9E9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2FEBDFD"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21CB5AB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1,455 ± 195</w:t>
                            </w:r>
                          </w:p>
                        </w:tc>
                        <w:tc>
                          <w:tcPr>
                            <w:tcW w:w="1173" w:type="dxa"/>
                            <w:tcBorders>
                              <w:top w:val="nil"/>
                              <w:left w:val="dotted" w:sz="4" w:space="0" w:color="auto"/>
                              <w:bottom w:val="nil"/>
                              <w:right w:val="dotted" w:sz="4" w:space="0" w:color="auto"/>
                            </w:tcBorders>
                            <w:vAlign w:val="center"/>
                          </w:tcPr>
                          <w:p w14:paraId="1163129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1,290 ± 56</w:t>
                            </w:r>
                          </w:p>
                        </w:tc>
                        <w:tc>
                          <w:tcPr>
                            <w:tcW w:w="1276" w:type="dxa"/>
                            <w:tcBorders>
                              <w:top w:val="nil"/>
                              <w:left w:val="dotted" w:sz="4" w:space="0" w:color="auto"/>
                              <w:bottom w:val="nil"/>
                              <w:right w:val="single" w:sz="4" w:space="0" w:color="auto"/>
                            </w:tcBorders>
                            <w:vAlign w:val="center"/>
                          </w:tcPr>
                          <w:p w14:paraId="20CCFFF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298 ± 17</w:t>
                            </w:r>
                          </w:p>
                        </w:tc>
                        <w:tc>
                          <w:tcPr>
                            <w:tcW w:w="1237" w:type="dxa"/>
                            <w:tcBorders>
                              <w:top w:val="nil"/>
                              <w:left w:val="single" w:sz="4" w:space="0" w:color="auto"/>
                              <w:bottom w:val="nil"/>
                              <w:right w:val="dotted" w:sz="4" w:space="0" w:color="auto"/>
                            </w:tcBorders>
                            <w:vAlign w:val="center"/>
                          </w:tcPr>
                          <w:p w14:paraId="7384DA7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1,857 ± 124</w:t>
                            </w:r>
                          </w:p>
                        </w:tc>
                        <w:tc>
                          <w:tcPr>
                            <w:tcW w:w="1172" w:type="dxa"/>
                            <w:tcBorders>
                              <w:top w:val="nil"/>
                              <w:left w:val="dotted" w:sz="4" w:space="0" w:color="auto"/>
                              <w:bottom w:val="nil"/>
                              <w:right w:val="dotted" w:sz="4" w:space="0" w:color="auto"/>
                            </w:tcBorders>
                            <w:vAlign w:val="center"/>
                          </w:tcPr>
                          <w:p w14:paraId="4ABE978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1,324 ± 28</w:t>
                            </w:r>
                          </w:p>
                        </w:tc>
                        <w:tc>
                          <w:tcPr>
                            <w:tcW w:w="1276" w:type="dxa"/>
                            <w:tcBorders>
                              <w:top w:val="nil"/>
                              <w:left w:val="dotted" w:sz="4" w:space="0" w:color="auto"/>
                              <w:bottom w:val="nil"/>
                              <w:right w:val="single" w:sz="4" w:space="0" w:color="auto"/>
                            </w:tcBorders>
                            <w:shd w:val="clear" w:color="auto" w:fill="auto"/>
                            <w:noWrap/>
                            <w:vAlign w:val="center"/>
                          </w:tcPr>
                          <w:p w14:paraId="0CC7A675"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269 ± 22</w:t>
                            </w:r>
                          </w:p>
                        </w:tc>
                        <w:tc>
                          <w:tcPr>
                            <w:tcW w:w="1276" w:type="dxa"/>
                            <w:tcBorders>
                              <w:top w:val="nil"/>
                              <w:left w:val="single" w:sz="4" w:space="0" w:color="auto"/>
                              <w:bottom w:val="nil"/>
                              <w:right w:val="dotted" w:sz="4" w:space="0" w:color="auto"/>
                            </w:tcBorders>
                            <w:vAlign w:val="center"/>
                          </w:tcPr>
                          <w:p w14:paraId="62498183"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3,835 ± 187</w:t>
                            </w:r>
                          </w:p>
                        </w:tc>
                        <w:tc>
                          <w:tcPr>
                            <w:tcW w:w="1276" w:type="dxa"/>
                            <w:tcBorders>
                              <w:top w:val="nil"/>
                              <w:left w:val="dotted" w:sz="4" w:space="0" w:color="auto"/>
                              <w:bottom w:val="nil"/>
                              <w:right w:val="dotted" w:sz="4" w:space="0" w:color="auto"/>
                            </w:tcBorders>
                            <w:vAlign w:val="center"/>
                          </w:tcPr>
                          <w:p w14:paraId="38FA627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2,105 ± 33</w:t>
                            </w:r>
                          </w:p>
                        </w:tc>
                        <w:tc>
                          <w:tcPr>
                            <w:tcW w:w="1275" w:type="dxa"/>
                            <w:tcBorders>
                              <w:top w:val="nil"/>
                              <w:left w:val="dotted" w:sz="4" w:space="0" w:color="auto"/>
                              <w:bottom w:val="nil"/>
                              <w:right w:val="single" w:sz="4" w:space="0" w:color="auto"/>
                            </w:tcBorders>
                            <w:shd w:val="clear" w:color="auto" w:fill="auto"/>
                            <w:noWrap/>
                            <w:vAlign w:val="center"/>
                          </w:tcPr>
                          <w:p w14:paraId="78A0744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549 ± 43</w:t>
                            </w:r>
                          </w:p>
                        </w:tc>
                      </w:tr>
                      <w:tr w:rsidR="004F11BE" w:rsidRPr="00CA06BA" w14:paraId="6A08522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4CC2E0FE"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6B3E5DD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1,572 ± 156</w:t>
                            </w:r>
                          </w:p>
                        </w:tc>
                        <w:tc>
                          <w:tcPr>
                            <w:tcW w:w="1173" w:type="dxa"/>
                            <w:tcBorders>
                              <w:top w:val="nil"/>
                              <w:left w:val="dotted" w:sz="4" w:space="0" w:color="auto"/>
                              <w:bottom w:val="single" w:sz="4" w:space="0" w:color="auto"/>
                              <w:right w:val="dotted" w:sz="4" w:space="0" w:color="auto"/>
                            </w:tcBorders>
                            <w:vAlign w:val="center"/>
                          </w:tcPr>
                          <w:p w14:paraId="52A20A3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1,586 ± 131</w:t>
                            </w:r>
                          </w:p>
                        </w:tc>
                        <w:tc>
                          <w:tcPr>
                            <w:tcW w:w="1276" w:type="dxa"/>
                            <w:tcBorders>
                              <w:top w:val="nil"/>
                              <w:left w:val="dotted" w:sz="4" w:space="0" w:color="auto"/>
                              <w:bottom w:val="single" w:sz="4" w:space="0" w:color="auto"/>
                              <w:right w:val="single" w:sz="4" w:space="0" w:color="auto"/>
                            </w:tcBorders>
                            <w:vAlign w:val="center"/>
                          </w:tcPr>
                          <w:p w14:paraId="2D6DEFF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349 ± 50</w:t>
                            </w:r>
                          </w:p>
                        </w:tc>
                        <w:tc>
                          <w:tcPr>
                            <w:tcW w:w="1237" w:type="dxa"/>
                            <w:tcBorders>
                              <w:top w:val="nil"/>
                              <w:left w:val="single" w:sz="4" w:space="0" w:color="auto"/>
                              <w:bottom w:val="single" w:sz="4" w:space="0" w:color="auto"/>
                              <w:right w:val="dotted" w:sz="4" w:space="0" w:color="auto"/>
                            </w:tcBorders>
                            <w:vAlign w:val="center"/>
                          </w:tcPr>
                          <w:p w14:paraId="6D9B9B5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1,914 ± 307</w:t>
                            </w:r>
                          </w:p>
                        </w:tc>
                        <w:tc>
                          <w:tcPr>
                            <w:tcW w:w="1172" w:type="dxa"/>
                            <w:tcBorders>
                              <w:top w:val="nil"/>
                              <w:left w:val="dotted" w:sz="4" w:space="0" w:color="auto"/>
                              <w:bottom w:val="single" w:sz="4" w:space="0" w:color="auto"/>
                              <w:right w:val="dotted" w:sz="4" w:space="0" w:color="auto"/>
                            </w:tcBorders>
                            <w:vAlign w:val="center"/>
                          </w:tcPr>
                          <w:p w14:paraId="05A4275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1,634 ± 113</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0584EA8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336 ± 43</w:t>
                            </w:r>
                          </w:p>
                        </w:tc>
                        <w:tc>
                          <w:tcPr>
                            <w:tcW w:w="1276" w:type="dxa"/>
                            <w:tcBorders>
                              <w:top w:val="nil"/>
                              <w:left w:val="single" w:sz="4" w:space="0" w:color="auto"/>
                              <w:bottom w:val="single" w:sz="4" w:space="0" w:color="auto"/>
                              <w:right w:val="dotted" w:sz="4" w:space="0" w:color="auto"/>
                            </w:tcBorders>
                            <w:vAlign w:val="center"/>
                          </w:tcPr>
                          <w:p w14:paraId="5725F4F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4,147 ± 265</w:t>
                            </w:r>
                          </w:p>
                        </w:tc>
                        <w:tc>
                          <w:tcPr>
                            <w:tcW w:w="1276" w:type="dxa"/>
                            <w:tcBorders>
                              <w:top w:val="nil"/>
                              <w:left w:val="dotted" w:sz="4" w:space="0" w:color="auto"/>
                              <w:bottom w:val="single" w:sz="4" w:space="0" w:color="auto"/>
                              <w:right w:val="dotted" w:sz="4" w:space="0" w:color="auto"/>
                            </w:tcBorders>
                            <w:vAlign w:val="center"/>
                          </w:tcPr>
                          <w:p w14:paraId="6632885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2,526 ± 125</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3BA5FDD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663 ± 89</w:t>
                            </w:r>
                          </w:p>
                        </w:tc>
                      </w:tr>
                      <w:tr w:rsidR="004F11BE" w:rsidRPr="00CA06BA" w14:paraId="167D3625"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5C44D10D" w14:textId="77777777" w:rsidR="004F11BE" w:rsidRPr="00CA06BA" w:rsidRDefault="004F11BE" w:rsidP="00190EFE">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5714B79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50D4DE59"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1162CDC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2845A13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C92DDAA"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094EB3C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927 ± 114</w:t>
                            </w:r>
                          </w:p>
                        </w:tc>
                        <w:tc>
                          <w:tcPr>
                            <w:tcW w:w="3685" w:type="dxa"/>
                            <w:gridSpan w:val="3"/>
                            <w:tcBorders>
                              <w:top w:val="single" w:sz="4" w:space="0" w:color="auto"/>
                              <w:left w:val="single" w:sz="4" w:space="0" w:color="auto"/>
                              <w:bottom w:val="nil"/>
                              <w:right w:val="single" w:sz="4" w:space="0" w:color="auto"/>
                            </w:tcBorders>
                            <w:vAlign w:val="center"/>
                          </w:tcPr>
                          <w:p w14:paraId="2B52A34B"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858 ± 116</w:t>
                            </w:r>
                          </w:p>
                        </w:tc>
                        <w:tc>
                          <w:tcPr>
                            <w:tcW w:w="3827" w:type="dxa"/>
                            <w:gridSpan w:val="3"/>
                            <w:tcBorders>
                              <w:top w:val="single" w:sz="4" w:space="0" w:color="auto"/>
                              <w:left w:val="single" w:sz="4" w:space="0" w:color="auto"/>
                              <w:bottom w:val="nil"/>
                              <w:right w:val="single" w:sz="4" w:space="0" w:color="auto"/>
                            </w:tcBorders>
                            <w:vAlign w:val="center"/>
                          </w:tcPr>
                          <w:p w14:paraId="1C4F4638"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1,398 ± 155</w:t>
                            </w:r>
                          </w:p>
                        </w:tc>
                      </w:tr>
                      <w:tr w:rsidR="004F11BE" w:rsidRPr="00CA06BA" w14:paraId="7CEEB82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247ABA1"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C10</w:t>
                            </w:r>
                          </w:p>
                        </w:tc>
                        <w:tc>
                          <w:tcPr>
                            <w:tcW w:w="3686" w:type="dxa"/>
                            <w:gridSpan w:val="3"/>
                            <w:tcBorders>
                              <w:top w:val="nil"/>
                              <w:left w:val="single" w:sz="4" w:space="0" w:color="auto"/>
                              <w:bottom w:val="nil"/>
                              <w:right w:val="single" w:sz="4" w:space="0" w:color="auto"/>
                            </w:tcBorders>
                            <w:shd w:val="clear" w:color="auto" w:fill="auto"/>
                            <w:noWrap/>
                            <w:vAlign w:val="center"/>
                          </w:tcPr>
                          <w:p w14:paraId="62900CB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690 ± 76</w:t>
                            </w:r>
                          </w:p>
                        </w:tc>
                        <w:tc>
                          <w:tcPr>
                            <w:tcW w:w="3685" w:type="dxa"/>
                            <w:gridSpan w:val="3"/>
                            <w:tcBorders>
                              <w:top w:val="nil"/>
                              <w:left w:val="single" w:sz="4" w:space="0" w:color="auto"/>
                              <w:bottom w:val="nil"/>
                              <w:right w:val="single" w:sz="4" w:space="0" w:color="auto"/>
                            </w:tcBorders>
                            <w:vAlign w:val="center"/>
                          </w:tcPr>
                          <w:p w14:paraId="4B4592EA"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620 ± 110</w:t>
                            </w:r>
                          </w:p>
                        </w:tc>
                        <w:tc>
                          <w:tcPr>
                            <w:tcW w:w="3827" w:type="dxa"/>
                            <w:gridSpan w:val="3"/>
                            <w:tcBorders>
                              <w:top w:val="nil"/>
                              <w:left w:val="single" w:sz="4" w:space="0" w:color="auto"/>
                              <w:bottom w:val="nil"/>
                              <w:right w:val="single" w:sz="4" w:space="0" w:color="auto"/>
                            </w:tcBorders>
                            <w:vAlign w:val="center"/>
                          </w:tcPr>
                          <w:p w14:paraId="4721F63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1,049 ± 201</w:t>
                            </w:r>
                          </w:p>
                        </w:tc>
                      </w:tr>
                      <w:tr w:rsidR="004F11BE" w:rsidRPr="00CA06BA" w14:paraId="6EDC5E2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D1C7248"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C20</w:t>
                            </w:r>
                          </w:p>
                        </w:tc>
                        <w:tc>
                          <w:tcPr>
                            <w:tcW w:w="3686" w:type="dxa"/>
                            <w:gridSpan w:val="3"/>
                            <w:tcBorders>
                              <w:top w:val="nil"/>
                              <w:left w:val="single" w:sz="4" w:space="0" w:color="auto"/>
                              <w:bottom w:val="nil"/>
                              <w:right w:val="single" w:sz="4" w:space="0" w:color="auto"/>
                            </w:tcBorders>
                            <w:shd w:val="clear" w:color="auto" w:fill="auto"/>
                            <w:noWrap/>
                            <w:vAlign w:val="center"/>
                          </w:tcPr>
                          <w:p w14:paraId="77592F8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840 ± 73</w:t>
                            </w:r>
                          </w:p>
                        </w:tc>
                        <w:tc>
                          <w:tcPr>
                            <w:tcW w:w="3685" w:type="dxa"/>
                            <w:gridSpan w:val="3"/>
                            <w:tcBorders>
                              <w:top w:val="nil"/>
                              <w:left w:val="single" w:sz="4" w:space="0" w:color="auto"/>
                              <w:bottom w:val="nil"/>
                              <w:right w:val="single" w:sz="4" w:space="0" w:color="auto"/>
                            </w:tcBorders>
                            <w:vAlign w:val="center"/>
                          </w:tcPr>
                          <w:p w14:paraId="33828772"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743 ± 14</w:t>
                            </w:r>
                          </w:p>
                        </w:tc>
                        <w:tc>
                          <w:tcPr>
                            <w:tcW w:w="3827" w:type="dxa"/>
                            <w:gridSpan w:val="3"/>
                            <w:tcBorders>
                              <w:top w:val="nil"/>
                              <w:left w:val="single" w:sz="4" w:space="0" w:color="auto"/>
                              <w:bottom w:val="nil"/>
                              <w:right w:val="single" w:sz="4" w:space="0" w:color="auto"/>
                            </w:tcBorders>
                            <w:vAlign w:val="center"/>
                          </w:tcPr>
                          <w:p w14:paraId="3192FC0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1,255 ± 36</w:t>
                            </w:r>
                          </w:p>
                        </w:tc>
                      </w:tr>
                      <w:tr w:rsidR="004F11BE" w:rsidRPr="00CA06BA" w14:paraId="4B859C8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715F44A"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40496BD0"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1,002 ± 140</w:t>
                            </w:r>
                          </w:p>
                        </w:tc>
                        <w:tc>
                          <w:tcPr>
                            <w:tcW w:w="3685" w:type="dxa"/>
                            <w:gridSpan w:val="3"/>
                            <w:tcBorders>
                              <w:top w:val="nil"/>
                              <w:left w:val="single" w:sz="4" w:space="0" w:color="auto"/>
                              <w:bottom w:val="nil"/>
                              <w:right w:val="single" w:sz="4" w:space="0" w:color="auto"/>
                            </w:tcBorders>
                            <w:vAlign w:val="center"/>
                          </w:tcPr>
                          <w:p w14:paraId="5BB9D57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884 ± 144</w:t>
                            </w:r>
                          </w:p>
                        </w:tc>
                        <w:tc>
                          <w:tcPr>
                            <w:tcW w:w="3827" w:type="dxa"/>
                            <w:gridSpan w:val="3"/>
                            <w:tcBorders>
                              <w:top w:val="nil"/>
                              <w:left w:val="single" w:sz="4" w:space="0" w:color="auto"/>
                              <w:bottom w:val="nil"/>
                              <w:right w:val="single" w:sz="4" w:space="0" w:color="auto"/>
                            </w:tcBorders>
                            <w:vAlign w:val="center"/>
                          </w:tcPr>
                          <w:p w14:paraId="03400ED4"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1,437 ± 218</w:t>
                            </w:r>
                          </w:p>
                        </w:tc>
                      </w:tr>
                      <w:tr w:rsidR="004F11BE" w:rsidRPr="00CA06BA" w14:paraId="0B80757C"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5FD1D143"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0F55E45D"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1,060 ± 160 </w:t>
                            </w:r>
                          </w:p>
                        </w:tc>
                        <w:tc>
                          <w:tcPr>
                            <w:tcW w:w="3685" w:type="dxa"/>
                            <w:gridSpan w:val="3"/>
                            <w:tcBorders>
                              <w:top w:val="nil"/>
                              <w:left w:val="single" w:sz="4" w:space="0" w:color="auto"/>
                              <w:bottom w:val="single" w:sz="4" w:space="0" w:color="auto"/>
                              <w:right w:val="single" w:sz="4" w:space="0" w:color="auto"/>
                            </w:tcBorders>
                            <w:vAlign w:val="center"/>
                          </w:tcPr>
                          <w:p w14:paraId="6D268246"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1,036 ± 144</w:t>
                            </w:r>
                          </w:p>
                        </w:tc>
                        <w:tc>
                          <w:tcPr>
                            <w:tcW w:w="3827" w:type="dxa"/>
                            <w:gridSpan w:val="3"/>
                            <w:tcBorders>
                              <w:top w:val="nil"/>
                              <w:left w:val="single" w:sz="4" w:space="0" w:color="auto"/>
                              <w:bottom w:val="single" w:sz="4" w:space="0" w:color="auto"/>
                              <w:right w:val="single" w:sz="4" w:space="0" w:color="auto"/>
                            </w:tcBorders>
                            <w:vAlign w:val="center"/>
                          </w:tcPr>
                          <w:p w14:paraId="7960A3F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1,563 ± 266</w:t>
                            </w:r>
                          </w:p>
                        </w:tc>
                      </w:tr>
                      <w:tr w:rsidR="004F11BE" w:rsidRPr="00CA06BA" w14:paraId="726D08DF"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5A27D5A9" w14:textId="77777777" w:rsidR="004F11BE" w:rsidRPr="00CA06BA" w:rsidRDefault="004F11BE" w:rsidP="00190EFE">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453C9667"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1,270 ± 234</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4062B75F"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1,252 ± 263</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26219C11" w14:textId="77777777" w:rsidR="004F11BE" w:rsidRPr="00CA06BA" w:rsidRDefault="004F11BE" w:rsidP="00190EFE">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2,033 ± 138</w:t>
                            </w:r>
                          </w:p>
                        </w:tc>
                      </w:tr>
                    </w:tbl>
                    <w:p w14:paraId="5BFA44E7" w14:textId="77777777" w:rsidR="004F11BE" w:rsidRDefault="004F11BE" w:rsidP="00C67757"/>
                  </w:txbxContent>
                </v:textbox>
                <w10:wrap type="square"/>
              </v:shape>
            </w:pict>
          </mc:Fallback>
        </mc:AlternateContent>
      </w:r>
    </w:p>
    <w:p w14:paraId="74CF9D2C" w14:textId="0758D867" w:rsidR="00190EFE" w:rsidRPr="000C3771" w:rsidRDefault="00190EFE"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53856" behindDoc="0" locked="0" layoutInCell="1" allowOverlap="1" wp14:anchorId="697091DB" wp14:editId="49FBA0E7">
                <wp:simplePos x="0" y="0"/>
                <wp:positionH relativeFrom="column">
                  <wp:posOffset>-73025</wp:posOffset>
                </wp:positionH>
                <wp:positionV relativeFrom="paragraph">
                  <wp:posOffset>23495</wp:posOffset>
                </wp:positionV>
                <wp:extent cx="9025890" cy="5704840"/>
                <wp:effectExtent l="0" t="0" r="3810" b="0"/>
                <wp:wrapSquare wrapText="bothSides"/>
                <wp:docPr id="2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25890" cy="5704840"/>
                        </a:xfrm>
                        <a:prstGeom prst="rect">
                          <a:avLst/>
                        </a:prstGeom>
                        <a:solidFill>
                          <a:srgbClr val="FFFFFF"/>
                        </a:solidFill>
                        <a:ln w="9525">
                          <a:noFill/>
                          <a:miter lim="800000"/>
                          <a:headEnd/>
                          <a:tailEnd/>
                        </a:ln>
                      </wps:spPr>
                      <wps:txbx>
                        <w:txbxContent>
                          <w:p w14:paraId="7DDF4186" w14:textId="7454BF7D" w:rsidR="004F11BE" w:rsidRPr="00C67757" w:rsidRDefault="004F11BE">
                            <w:pPr>
                              <w:rPr>
                                <w:b/>
                                <w:bCs/>
                                <w:szCs w:val="24"/>
                              </w:rPr>
                            </w:pPr>
                            <w:r>
                              <w:rPr>
                                <w:b/>
                                <w:bCs/>
                                <w:szCs w:val="24"/>
                              </w:rPr>
                              <w:t>Tabl</w:t>
                            </w:r>
                            <w:r w:rsidR="000A08E5">
                              <w:rPr>
                                <w:b/>
                                <w:bCs/>
                                <w:szCs w:val="24"/>
                              </w:rPr>
                              <w:t>e S2.</w:t>
                            </w:r>
                            <w:r>
                              <w:rPr>
                                <w:b/>
                                <w:bCs/>
                                <w:szCs w:val="24"/>
                              </w:rPr>
                              <w:t xml:space="preserve">2. </w:t>
                            </w:r>
                            <w:r w:rsidRPr="00C67757">
                              <w:rPr>
                                <w:b/>
                                <w:bCs/>
                                <w:szCs w:val="24"/>
                              </w:rPr>
                              <w:t xml:space="preserve">Quantification of free aldehydes in samples derived from different stages of the industrial-scale malting process </w:t>
                            </w:r>
                            <w:r>
                              <w:rPr>
                                <w:b/>
                                <w:bCs/>
                                <w:szCs w:val="24"/>
                              </w:rPr>
                              <w:t>B</w:t>
                            </w:r>
                            <w:r w:rsidRPr="00C67757">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654D47D1"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64C1C269" w14:textId="77777777" w:rsidR="004F11BE" w:rsidRPr="00CA06BA" w:rsidRDefault="004F11BE" w:rsidP="00B20979">
                                  <w:pPr>
                                    <w:spacing w:after="0" w:line="240" w:lineRule="auto"/>
                                    <w:jc w:val="center"/>
                                    <w:rPr>
                                      <w:rFonts w:cstheme="minorHAnsi"/>
                                      <w:b/>
                                      <w:bCs/>
                                      <w:sz w:val="18"/>
                                      <w:szCs w:val="18"/>
                                    </w:rPr>
                                  </w:pPr>
                                  <w:r w:rsidRPr="00CA06BA">
                                    <w:rPr>
                                      <w:rFonts w:cstheme="minorHAnsi"/>
                                      <w:b/>
                                      <w:bCs/>
                                      <w:sz w:val="18"/>
                                      <w:szCs w:val="18"/>
                                    </w:rPr>
                                    <w:t>Free aldehydes</w:t>
                                  </w:r>
                                </w:p>
                                <w:p w14:paraId="784C2FC0"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tcPr>
                                <w:p w14:paraId="1DD0D163"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MET</w:t>
                                  </w:r>
                                </w:p>
                              </w:tc>
                              <w:tc>
                                <w:tcPr>
                                  <w:tcW w:w="3685" w:type="dxa"/>
                                  <w:gridSpan w:val="3"/>
                                  <w:tcBorders>
                                    <w:bottom w:val="single" w:sz="4" w:space="0" w:color="auto"/>
                                  </w:tcBorders>
                                  <w:vAlign w:val="center"/>
                                </w:tcPr>
                                <w:p w14:paraId="6EFD878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PHE</w:t>
                                  </w:r>
                                </w:p>
                              </w:tc>
                              <w:tc>
                                <w:tcPr>
                                  <w:tcW w:w="3827" w:type="dxa"/>
                                  <w:gridSpan w:val="3"/>
                                  <w:tcBorders>
                                    <w:bottom w:val="single" w:sz="4" w:space="0" w:color="auto"/>
                                    <w:right w:val="single" w:sz="4" w:space="0" w:color="auto"/>
                                  </w:tcBorders>
                                  <w:vAlign w:val="center"/>
                                </w:tcPr>
                                <w:p w14:paraId="0F45013D"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FUR</w:t>
                                  </w:r>
                                </w:p>
                              </w:tc>
                            </w:tr>
                            <w:tr w:rsidR="004F11BE" w:rsidRPr="00CA06BA" w14:paraId="688A4C07"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60C901C7" w14:textId="77777777" w:rsidR="004F11BE" w:rsidRPr="00CA06BA" w:rsidRDefault="004F11BE" w:rsidP="00B20979">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1A561BD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(18)</w:t>
                                  </w:r>
                                </w:p>
                              </w:tc>
                              <w:tc>
                                <w:tcPr>
                                  <w:tcW w:w="3685" w:type="dxa"/>
                                  <w:gridSpan w:val="3"/>
                                  <w:tcBorders>
                                    <w:bottom w:val="single" w:sz="4" w:space="0" w:color="auto"/>
                                  </w:tcBorders>
                                  <w:vAlign w:val="center"/>
                                </w:tcPr>
                                <w:p w14:paraId="7477CEB0"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(32)</w:t>
                                  </w:r>
                                </w:p>
                              </w:tc>
                              <w:tc>
                                <w:tcPr>
                                  <w:tcW w:w="3827" w:type="dxa"/>
                                  <w:gridSpan w:val="3"/>
                                  <w:tcBorders>
                                    <w:bottom w:val="single" w:sz="4" w:space="0" w:color="auto"/>
                                    <w:right w:val="single" w:sz="4" w:space="0" w:color="auto"/>
                                  </w:tcBorders>
                                  <w:vAlign w:val="center"/>
                                </w:tcPr>
                                <w:p w14:paraId="33413B3C"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(17)</w:t>
                                  </w:r>
                                </w:p>
                              </w:tc>
                            </w:tr>
                            <w:tr w:rsidR="004F11BE" w:rsidRPr="00CA06BA" w14:paraId="73CBDF2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C93A394"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66F721F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single" w:sz="4" w:space="0" w:color="auto"/>
                                    <w:left w:val="single" w:sz="4" w:space="0" w:color="auto"/>
                                    <w:bottom w:val="nil"/>
                                    <w:right w:val="single" w:sz="4" w:space="0" w:color="auto"/>
                                  </w:tcBorders>
                                  <w:vAlign w:val="center"/>
                                </w:tcPr>
                                <w:p w14:paraId="31DF836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single" w:sz="4" w:space="0" w:color="auto"/>
                                    <w:left w:val="single" w:sz="4" w:space="0" w:color="auto"/>
                                    <w:bottom w:val="nil"/>
                                    <w:right w:val="single" w:sz="4" w:space="0" w:color="auto"/>
                                  </w:tcBorders>
                                  <w:vAlign w:val="center"/>
                                </w:tcPr>
                                <w:p w14:paraId="66C0215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C32BF3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F3D694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21FCE85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7E693A5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nil"/>
                                    <w:right w:val="single" w:sz="4" w:space="0" w:color="auto"/>
                                  </w:tcBorders>
                                  <w:vAlign w:val="center"/>
                                </w:tcPr>
                                <w:p w14:paraId="25EF664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0E1438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DEF85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11E9637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419A9C6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nil"/>
                                    <w:right w:val="single" w:sz="4" w:space="0" w:color="auto"/>
                                  </w:tcBorders>
                                  <w:vAlign w:val="center"/>
                                </w:tcPr>
                                <w:p w14:paraId="637028F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221F560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CE7A4A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1DA446A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4237400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nil"/>
                                    <w:right w:val="single" w:sz="4" w:space="0" w:color="auto"/>
                                  </w:tcBorders>
                                  <w:vAlign w:val="center"/>
                                </w:tcPr>
                                <w:p w14:paraId="5CA0DBD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5E25DE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2734DD0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320F569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single" w:sz="4" w:space="0" w:color="auto"/>
                                    <w:right w:val="single" w:sz="4" w:space="0" w:color="auto"/>
                                  </w:tcBorders>
                                  <w:vAlign w:val="center"/>
                                </w:tcPr>
                                <w:p w14:paraId="117AAA6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single" w:sz="4" w:space="0" w:color="auto"/>
                                    <w:right w:val="single" w:sz="4" w:space="0" w:color="auto"/>
                                  </w:tcBorders>
                                  <w:vAlign w:val="center"/>
                                </w:tcPr>
                                <w:p w14:paraId="29E8752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802E689" w14:textId="77777777" w:rsidTr="003603F8">
                              <w:trPr>
                                <w:trHeight w:val="210"/>
                                <w:jc w:val="center"/>
                              </w:trPr>
                              <w:tc>
                                <w:tcPr>
                                  <w:tcW w:w="1271" w:type="dxa"/>
                                  <w:tcBorders>
                                    <w:left w:val="single" w:sz="4" w:space="0" w:color="auto"/>
                                    <w:bottom w:val="nil"/>
                                  </w:tcBorders>
                                  <w:shd w:val="clear" w:color="auto" w:fill="auto"/>
                                  <w:noWrap/>
                                  <w:vAlign w:val="center"/>
                                </w:tcPr>
                                <w:p w14:paraId="68399533" w14:textId="77777777" w:rsidR="004F11BE" w:rsidRPr="00CA06BA" w:rsidRDefault="004F11BE" w:rsidP="00B20979">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041DB26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0251C9F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16BE23E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17745BF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65F8032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769E618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35119C1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7F9E02F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6BE5553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343C833C"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253019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K12.5</w:t>
                                  </w:r>
                                </w:p>
                              </w:tc>
                              <w:tc>
                                <w:tcPr>
                                  <w:tcW w:w="1237" w:type="dxa"/>
                                  <w:tcBorders>
                                    <w:top w:val="nil"/>
                                    <w:left w:val="single" w:sz="4" w:space="0" w:color="auto"/>
                                    <w:bottom w:val="nil"/>
                                    <w:right w:val="dotted" w:sz="4" w:space="0" w:color="auto"/>
                                  </w:tcBorders>
                                  <w:shd w:val="clear" w:color="auto" w:fill="auto"/>
                                  <w:noWrap/>
                                  <w:vAlign w:val="center"/>
                                </w:tcPr>
                                <w:p w14:paraId="4570E64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1740201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21D115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002E11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02720E6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6C9F81C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3E436B6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58 ± 12</w:t>
                                  </w:r>
                                </w:p>
                              </w:tc>
                              <w:tc>
                                <w:tcPr>
                                  <w:tcW w:w="1276" w:type="dxa"/>
                                  <w:tcBorders>
                                    <w:top w:val="nil"/>
                                    <w:left w:val="dotted" w:sz="4" w:space="0" w:color="auto"/>
                                    <w:bottom w:val="nil"/>
                                    <w:right w:val="dotted" w:sz="4" w:space="0" w:color="auto"/>
                                  </w:tcBorders>
                                  <w:vAlign w:val="center"/>
                                </w:tcPr>
                                <w:p w14:paraId="3B7C359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2720E6A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4D5B1AE1"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108358FC"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K13.0</w:t>
                                  </w:r>
                                </w:p>
                              </w:tc>
                              <w:tc>
                                <w:tcPr>
                                  <w:tcW w:w="1237" w:type="dxa"/>
                                  <w:tcBorders>
                                    <w:top w:val="nil"/>
                                    <w:left w:val="single" w:sz="4" w:space="0" w:color="auto"/>
                                    <w:bottom w:val="nil"/>
                                    <w:right w:val="dotted" w:sz="4" w:space="0" w:color="auto"/>
                                  </w:tcBorders>
                                  <w:shd w:val="clear" w:color="auto" w:fill="auto"/>
                                  <w:noWrap/>
                                  <w:vAlign w:val="center"/>
                                </w:tcPr>
                                <w:p w14:paraId="19F97A4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12D4377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7260322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F72152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06A18E1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7ED5195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503A0AA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97 ± 20</w:t>
                                  </w:r>
                                </w:p>
                              </w:tc>
                              <w:tc>
                                <w:tcPr>
                                  <w:tcW w:w="1276" w:type="dxa"/>
                                  <w:tcBorders>
                                    <w:top w:val="nil"/>
                                    <w:left w:val="dotted" w:sz="4" w:space="0" w:color="auto"/>
                                    <w:bottom w:val="nil"/>
                                    <w:right w:val="dotted" w:sz="4" w:space="0" w:color="auto"/>
                                  </w:tcBorders>
                                  <w:vAlign w:val="center"/>
                                </w:tcPr>
                                <w:p w14:paraId="5DB77FC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63AF0B8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BDA88C8"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3B2310D7"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K13.5</w:t>
                                  </w:r>
                                </w:p>
                              </w:tc>
                              <w:tc>
                                <w:tcPr>
                                  <w:tcW w:w="1237" w:type="dxa"/>
                                  <w:tcBorders>
                                    <w:top w:val="nil"/>
                                    <w:left w:val="single" w:sz="4" w:space="0" w:color="auto"/>
                                    <w:bottom w:val="nil"/>
                                    <w:right w:val="dotted" w:sz="4" w:space="0" w:color="auto"/>
                                  </w:tcBorders>
                                  <w:shd w:val="clear" w:color="auto" w:fill="auto"/>
                                  <w:noWrap/>
                                  <w:vAlign w:val="center"/>
                                </w:tcPr>
                                <w:p w14:paraId="4B49DF8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6C11D6B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0367616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300FAEE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64B6175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38A9E6E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690D042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85 ± 8</w:t>
                                  </w:r>
                                </w:p>
                              </w:tc>
                              <w:tc>
                                <w:tcPr>
                                  <w:tcW w:w="1276" w:type="dxa"/>
                                  <w:tcBorders>
                                    <w:top w:val="nil"/>
                                    <w:left w:val="dotted" w:sz="4" w:space="0" w:color="auto"/>
                                    <w:bottom w:val="nil"/>
                                    <w:right w:val="dotted" w:sz="4" w:space="0" w:color="auto"/>
                                  </w:tcBorders>
                                  <w:vAlign w:val="center"/>
                                </w:tcPr>
                                <w:p w14:paraId="33649E1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361196F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70C9B4D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9BE39D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41BD0CF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CA7849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195C64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39E3971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347 ± 72</w:t>
                                  </w:r>
                                </w:p>
                              </w:tc>
                              <w:tc>
                                <w:tcPr>
                                  <w:tcW w:w="1172" w:type="dxa"/>
                                  <w:tcBorders>
                                    <w:top w:val="nil"/>
                                    <w:left w:val="dotted" w:sz="4" w:space="0" w:color="auto"/>
                                    <w:bottom w:val="nil"/>
                                    <w:right w:val="dotted" w:sz="4" w:space="0" w:color="auto"/>
                                  </w:tcBorders>
                                  <w:vAlign w:val="center"/>
                                </w:tcPr>
                                <w:p w14:paraId="6B27066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532E2D4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2D8B168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141 ± 31</w:t>
                                  </w:r>
                                </w:p>
                              </w:tc>
                              <w:tc>
                                <w:tcPr>
                                  <w:tcW w:w="1276" w:type="dxa"/>
                                  <w:tcBorders>
                                    <w:top w:val="nil"/>
                                    <w:left w:val="dotted" w:sz="4" w:space="0" w:color="auto"/>
                                    <w:bottom w:val="nil"/>
                                    <w:right w:val="dotted" w:sz="4" w:space="0" w:color="auto"/>
                                  </w:tcBorders>
                                  <w:vAlign w:val="center"/>
                                </w:tcPr>
                                <w:p w14:paraId="4BEBA21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29B71C6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B8746B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52CA8DB"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K14.5</w:t>
                                  </w:r>
                                </w:p>
                              </w:tc>
                              <w:tc>
                                <w:tcPr>
                                  <w:tcW w:w="1237" w:type="dxa"/>
                                  <w:tcBorders>
                                    <w:top w:val="nil"/>
                                    <w:left w:val="single" w:sz="4" w:space="0" w:color="auto"/>
                                    <w:bottom w:val="nil"/>
                                    <w:right w:val="dotted" w:sz="4" w:space="0" w:color="auto"/>
                                  </w:tcBorders>
                                  <w:shd w:val="clear" w:color="auto" w:fill="auto"/>
                                  <w:noWrap/>
                                  <w:vAlign w:val="center"/>
                                </w:tcPr>
                                <w:p w14:paraId="1D5684F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1B36F1E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25EB41C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4D462EE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332 ± 48</w:t>
                                  </w:r>
                                </w:p>
                              </w:tc>
                              <w:tc>
                                <w:tcPr>
                                  <w:tcW w:w="1172" w:type="dxa"/>
                                  <w:tcBorders>
                                    <w:top w:val="nil"/>
                                    <w:left w:val="dotted" w:sz="4" w:space="0" w:color="auto"/>
                                    <w:bottom w:val="nil"/>
                                    <w:right w:val="dotted" w:sz="4" w:space="0" w:color="auto"/>
                                  </w:tcBorders>
                                  <w:vAlign w:val="center"/>
                                </w:tcPr>
                                <w:p w14:paraId="1881363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3008E87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60CA0D7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129 ± 16</w:t>
                                  </w:r>
                                </w:p>
                              </w:tc>
                              <w:tc>
                                <w:tcPr>
                                  <w:tcW w:w="1276" w:type="dxa"/>
                                  <w:tcBorders>
                                    <w:top w:val="nil"/>
                                    <w:left w:val="dotted" w:sz="4" w:space="0" w:color="auto"/>
                                    <w:bottom w:val="nil"/>
                                    <w:right w:val="dotted" w:sz="4" w:space="0" w:color="auto"/>
                                  </w:tcBorders>
                                  <w:vAlign w:val="center"/>
                                </w:tcPr>
                                <w:p w14:paraId="4272927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40691C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3535657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FB121D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K15.0</w:t>
                                  </w:r>
                                </w:p>
                              </w:tc>
                              <w:tc>
                                <w:tcPr>
                                  <w:tcW w:w="1237" w:type="dxa"/>
                                  <w:tcBorders>
                                    <w:top w:val="nil"/>
                                    <w:left w:val="single" w:sz="4" w:space="0" w:color="auto"/>
                                    <w:bottom w:val="nil"/>
                                    <w:right w:val="dotted" w:sz="4" w:space="0" w:color="auto"/>
                                  </w:tcBorders>
                                  <w:shd w:val="clear" w:color="auto" w:fill="auto"/>
                                  <w:noWrap/>
                                  <w:vAlign w:val="center"/>
                                </w:tcPr>
                                <w:p w14:paraId="396D026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2601676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EE8D9A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5F2791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412 ± 60</w:t>
                                  </w:r>
                                </w:p>
                              </w:tc>
                              <w:tc>
                                <w:tcPr>
                                  <w:tcW w:w="1172" w:type="dxa"/>
                                  <w:tcBorders>
                                    <w:top w:val="nil"/>
                                    <w:left w:val="dotted" w:sz="4" w:space="0" w:color="auto"/>
                                    <w:bottom w:val="nil"/>
                                    <w:right w:val="dotted" w:sz="4" w:space="0" w:color="auto"/>
                                  </w:tcBorders>
                                  <w:vAlign w:val="center"/>
                                </w:tcPr>
                                <w:p w14:paraId="221D362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488 ± 11</w:t>
                                  </w:r>
                                </w:p>
                              </w:tc>
                              <w:tc>
                                <w:tcPr>
                                  <w:tcW w:w="1276" w:type="dxa"/>
                                  <w:tcBorders>
                                    <w:top w:val="nil"/>
                                    <w:left w:val="dotted" w:sz="4" w:space="0" w:color="auto"/>
                                    <w:bottom w:val="nil"/>
                                    <w:right w:val="single" w:sz="4" w:space="0" w:color="auto"/>
                                  </w:tcBorders>
                                  <w:shd w:val="clear" w:color="auto" w:fill="auto"/>
                                  <w:noWrap/>
                                  <w:vAlign w:val="center"/>
                                </w:tcPr>
                                <w:p w14:paraId="55B2A61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4199D3B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188 ± 98</w:t>
                                  </w:r>
                                </w:p>
                              </w:tc>
                              <w:tc>
                                <w:tcPr>
                                  <w:tcW w:w="1276" w:type="dxa"/>
                                  <w:tcBorders>
                                    <w:top w:val="nil"/>
                                    <w:left w:val="dotted" w:sz="4" w:space="0" w:color="auto"/>
                                    <w:bottom w:val="nil"/>
                                    <w:right w:val="dotted" w:sz="4" w:space="0" w:color="auto"/>
                                  </w:tcBorders>
                                  <w:vAlign w:val="center"/>
                                </w:tcPr>
                                <w:p w14:paraId="455BB86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6ABECFC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5F95DC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C81BF0C"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K15.5</w:t>
                                  </w:r>
                                </w:p>
                              </w:tc>
                              <w:tc>
                                <w:tcPr>
                                  <w:tcW w:w="1237" w:type="dxa"/>
                                  <w:tcBorders>
                                    <w:top w:val="nil"/>
                                    <w:left w:val="single" w:sz="4" w:space="0" w:color="auto"/>
                                    <w:bottom w:val="nil"/>
                                    <w:right w:val="dotted" w:sz="4" w:space="0" w:color="auto"/>
                                  </w:tcBorders>
                                  <w:shd w:val="clear" w:color="auto" w:fill="auto"/>
                                  <w:noWrap/>
                                  <w:vAlign w:val="center"/>
                                </w:tcPr>
                                <w:p w14:paraId="788B1A2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B765DF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56FFE83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327C0F6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378 ± 71</w:t>
                                  </w:r>
                                </w:p>
                              </w:tc>
                              <w:tc>
                                <w:tcPr>
                                  <w:tcW w:w="1172" w:type="dxa"/>
                                  <w:tcBorders>
                                    <w:top w:val="nil"/>
                                    <w:left w:val="dotted" w:sz="4" w:space="0" w:color="auto"/>
                                    <w:bottom w:val="nil"/>
                                    <w:right w:val="dotted" w:sz="4" w:space="0" w:color="auto"/>
                                  </w:tcBorders>
                                  <w:vAlign w:val="center"/>
                                </w:tcPr>
                                <w:p w14:paraId="5C6877B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466 ± 42</w:t>
                                  </w:r>
                                </w:p>
                              </w:tc>
                              <w:tc>
                                <w:tcPr>
                                  <w:tcW w:w="1276" w:type="dxa"/>
                                  <w:tcBorders>
                                    <w:top w:val="nil"/>
                                    <w:left w:val="dotted" w:sz="4" w:space="0" w:color="auto"/>
                                    <w:bottom w:val="nil"/>
                                    <w:right w:val="single" w:sz="4" w:space="0" w:color="auto"/>
                                  </w:tcBorders>
                                  <w:shd w:val="clear" w:color="auto" w:fill="auto"/>
                                  <w:noWrap/>
                                  <w:vAlign w:val="center"/>
                                </w:tcPr>
                                <w:p w14:paraId="2EC5FE1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7CB1012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180 ± 101</w:t>
                                  </w:r>
                                </w:p>
                              </w:tc>
                              <w:tc>
                                <w:tcPr>
                                  <w:tcW w:w="1276" w:type="dxa"/>
                                  <w:tcBorders>
                                    <w:top w:val="nil"/>
                                    <w:left w:val="dotted" w:sz="4" w:space="0" w:color="auto"/>
                                    <w:bottom w:val="nil"/>
                                    <w:right w:val="dotted" w:sz="4" w:space="0" w:color="auto"/>
                                  </w:tcBorders>
                                  <w:vAlign w:val="center"/>
                                </w:tcPr>
                                <w:p w14:paraId="2D85543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6EFC73F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0BE8DA8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A8EE113"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465D6A9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8CE469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6C78049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53553C5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459 ± 72</w:t>
                                  </w:r>
                                </w:p>
                              </w:tc>
                              <w:tc>
                                <w:tcPr>
                                  <w:tcW w:w="1172" w:type="dxa"/>
                                  <w:tcBorders>
                                    <w:top w:val="nil"/>
                                    <w:left w:val="dotted" w:sz="4" w:space="0" w:color="auto"/>
                                    <w:bottom w:val="nil"/>
                                    <w:right w:val="dotted" w:sz="4" w:space="0" w:color="auto"/>
                                  </w:tcBorders>
                                  <w:vAlign w:val="center"/>
                                </w:tcPr>
                                <w:p w14:paraId="07F7EE6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419 ± 41</w:t>
                                  </w:r>
                                </w:p>
                              </w:tc>
                              <w:tc>
                                <w:tcPr>
                                  <w:tcW w:w="1276" w:type="dxa"/>
                                  <w:tcBorders>
                                    <w:top w:val="nil"/>
                                    <w:left w:val="dotted" w:sz="4" w:space="0" w:color="auto"/>
                                    <w:bottom w:val="nil"/>
                                    <w:right w:val="single" w:sz="4" w:space="0" w:color="auto"/>
                                  </w:tcBorders>
                                  <w:shd w:val="clear" w:color="auto" w:fill="auto"/>
                                  <w:noWrap/>
                                  <w:vAlign w:val="center"/>
                                </w:tcPr>
                                <w:p w14:paraId="4D82C73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2D21F10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59</w:t>
                                  </w:r>
                                </w:p>
                              </w:tc>
                              <w:tc>
                                <w:tcPr>
                                  <w:tcW w:w="1276" w:type="dxa"/>
                                  <w:tcBorders>
                                    <w:top w:val="nil"/>
                                    <w:left w:val="dotted" w:sz="4" w:space="0" w:color="auto"/>
                                    <w:bottom w:val="nil"/>
                                    <w:right w:val="dotted" w:sz="4" w:space="0" w:color="auto"/>
                                  </w:tcBorders>
                                  <w:vAlign w:val="center"/>
                                </w:tcPr>
                                <w:p w14:paraId="0A28AE8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207 ± 23</w:t>
                                  </w:r>
                                </w:p>
                              </w:tc>
                              <w:tc>
                                <w:tcPr>
                                  <w:tcW w:w="1275" w:type="dxa"/>
                                  <w:tcBorders>
                                    <w:top w:val="nil"/>
                                    <w:left w:val="dotted" w:sz="4" w:space="0" w:color="auto"/>
                                    <w:bottom w:val="nil"/>
                                    <w:right w:val="single" w:sz="4" w:space="0" w:color="auto"/>
                                  </w:tcBorders>
                                  <w:shd w:val="clear" w:color="auto" w:fill="auto"/>
                                  <w:noWrap/>
                                  <w:vAlign w:val="center"/>
                                </w:tcPr>
                                <w:p w14:paraId="55BB423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0AA1BCD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F153C7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K16.5</w:t>
                                  </w:r>
                                </w:p>
                              </w:tc>
                              <w:tc>
                                <w:tcPr>
                                  <w:tcW w:w="1237" w:type="dxa"/>
                                  <w:tcBorders>
                                    <w:top w:val="nil"/>
                                    <w:left w:val="single" w:sz="4" w:space="0" w:color="auto"/>
                                    <w:bottom w:val="nil"/>
                                    <w:right w:val="dotted" w:sz="4" w:space="0" w:color="auto"/>
                                  </w:tcBorders>
                                  <w:shd w:val="clear" w:color="auto" w:fill="auto"/>
                                  <w:noWrap/>
                                  <w:vAlign w:val="center"/>
                                </w:tcPr>
                                <w:p w14:paraId="6CBEB5D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6B52F3E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686426C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52FB6B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511 ± 63</w:t>
                                  </w:r>
                                </w:p>
                              </w:tc>
                              <w:tc>
                                <w:tcPr>
                                  <w:tcW w:w="1172" w:type="dxa"/>
                                  <w:tcBorders>
                                    <w:top w:val="nil"/>
                                    <w:left w:val="dotted" w:sz="4" w:space="0" w:color="auto"/>
                                    <w:bottom w:val="nil"/>
                                    <w:right w:val="dotted" w:sz="4" w:space="0" w:color="auto"/>
                                  </w:tcBorders>
                                  <w:vAlign w:val="center"/>
                                </w:tcPr>
                                <w:p w14:paraId="72818D4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522 ± 60</w:t>
                                  </w:r>
                                </w:p>
                              </w:tc>
                              <w:tc>
                                <w:tcPr>
                                  <w:tcW w:w="1276" w:type="dxa"/>
                                  <w:tcBorders>
                                    <w:top w:val="nil"/>
                                    <w:left w:val="dotted" w:sz="4" w:space="0" w:color="auto"/>
                                    <w:bottom w:val="nil"/>
                                    <w:right w:val="single" w:sz="4" w:space="0" w:color="auto"/>
                                  </w:tcBorders>
                                  <w:shd w:val="clear" w:color="auto" w:fill="auto"/>
                                  <w:noWrap/>
                                  <w:vAlign w:val="center"/>
                                </w:tcPr>
                                <w:p w14:paraId="6F16C8B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581F1D8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243 ± 87</w:t>
                                  </w:r>
                                </w:p>
                              </w:tc>
                              <w:tc>
                                <w:tcPr>
                                  <w:tcW w:w="1276" w:type="dxa"/>
                                  <w:tcBorders>
                                    <w:top w:val="nil"/>
                                    <w:left w:val="dotted" w:sz="4" w:space="0" w:color="auto"/>
                                    <w:bottom w:val="nil"/>
                                    <w:right w:val="dotted" w:sz="4" w:space="0" w:color="auto"/>
                                  </w:tcBorders>
                                  <w:vAlign w:val="center"/>
                                </w:tcPr>
                                <w:p w14:paraId="3CBC801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205 ± 37</w:t>
                                  </w:r>
                                </w:p>
                              </w:tc>
                              <w:tc>
                                <w:tcPr>
                                  <w:tcW w:w="1275" w:type="dxa"/>
                                  <w:tcBorders>
                                    <w:top w:val="nil"/>
                                    <w:left w:val="dotted" w:sz="4" w:space="0" w:color="auto"/>
                                    <w:bottom w:val="nil"/>
                                    <w:right w:val="single" w:sz="4" w:space="0" w:color="auto"/>
                                  </w:tcBorders>
                                  <w:shd w:val="clear" w:color="auto" w:fill="auto"/>
                                  <w:noWrap/>
                                  <w:vAlign w:val="center"/>
                                </w:tcPr>
                                <w:p w14:paraId="2689AC3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6DA5920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9D6304F"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K17.0</w:t>
                                  </w:r>
                                </w:p>
                              </w:tc>
                              <w:tc>
                                <w:tcPr>
                                  <w:tcW w:w="1237" w:type="dxa"/>
                                  <w:tcBorders>
                                    <w:top w:val="nil"/>
                                    <w:left w:val="single" w:sz="4" w:space="0" w:color="auto"/>
                                    <w:bottom w:val="nil"/>
                                    <w:right w:val="dotted" w:sz="4" w:space="0" w:color="auto"/>
                                  </w:tcBorders>
                                  <w:shd w:val="clear" w:color="auto" w:fill="auto"/>
                                  <w:noWrap/>
                                  <w:vAlign w:val="center"/>
                                </w:tcPr>
                                <w:p w14:paraId="29084D5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3E8C128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EB035B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909717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675 ± 35</w:t>
                                  </w:r>
                                </w:p>
                              </w:tc>
                              <w:tc>
                                <w:tcPr>
                                  <w:tcW w:w="1172" w:type="dxa"/>
                                  <w:tcBorders>
                                    <w:top w:val="nil"/>
                                    <w:left w:val="dotted" w:sz="4" w:space="0" w:color="auto"/>
                                    <w:bottom w:val="nil"/>
                                    <w:right w:val="dotted" w:sz="4" w:space="0" w:color="auto"/>
                                  </w:tcBorders>
                                  <w:vAlign w:val="center"/>
                                </w:tcPr>
                                <w:p w14:paraId="2A51CC3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640 ± 140</w:t>
                                  </w:r>
                                </w:p>
                              </w:tc>
                              <w:tc>
                                <w:tcPr>
                                  <w:tcW w:w="1276" w:type="dxa"/>
                                  <w:tcBorders>
                                    <w:top w:val="nil"/>
                                    <w:left w:val="dotted" w:sz="4" w:space="0" w:color="auto"/>
                                    <w:bottom w:val="nil"/>
                                    <w:right w:val="single" w:sz="4" w:space="0" w:color="auto"/>
                                  </w:tcBorders>
                                  <w:shd w:val="clear" w:color="auto" w:fill="auto"/>
                                  <w:noWrap/>
                                  <w:vAlign w:val="center"/>
                                </w:tcPr>
                                <w:p w14:paraId="1F148E2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729F74F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271 ± 53</w:t>
                                  </w:r>
                                </w:p>
                              </w:tc>
                              <w:tc>
                                <w:tcPr>
                                  <w:tcW w:w="1276" w:type="dxa"/>
                                  <w:tcBorders>
                                    <w:top w:val="nil"/>
                                    <w:left w:val="dotted" w:sz="4" w:space="0" w:color="auto"/>
                                    <w:bottom w:val="nil"/>
                                    <w:right w:val="dotted" w:sz="4" w:space="0" w:color="auto"/>
                                  </w:tcBorders>
                                  <w:vAlign w:val="center"/>
                                </w:tcPr>
                                <w:p w14:paraId="6A581EE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 ± 58</w:t>
                                  </w:r>
                                </w:p>
                              </w:tc>
                              <w:tc>
                                <w:tcPr>
                                  <w:tcW w:w="1275" w:type="dxa"/>
                                  <w:tcBorders>
                                    <w:top w:val="nil"/>
                                    <w:left w:val="dotted" w:sz="4" w:space="0" w:color="auto"/>
                                    <w:bottom w:val="nil"/>
                                    <w:right w:val="single" w:sz="4" w:space="0" w:color="auto"/>
                                  </w:tcBorders>
                                  <w:shd w:val="clear" w:color="auto" w:fill="auto"/>
                                  <w:noWrap/>
                                  <w:vAlign w:val="center"/>
                                </w:tcPr>
                                <w:p w14:paraId="51A6235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25F2958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3DFC17B"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K17.5</w:t>
                                  </w:r>
                                </w:p>
                              </w:tc>
                              <w:tc>
                                <w:tcPr>
                                  <w:tcW w:w="1237" w:type="dxa"/>
                                  <w:tcBorders>
                                    <w:top w:val="nil"/>
                                    <w:left w:val="single" w:sz="4" w:space="0" w:color="auto"/>
                                    <w:bottom w:val="nil"/>
                                    <w:right w:val="dotted" w:sz="4" w:space="0" w:color="auto"/>
                                  </w:tcBorders>
                                  <w:shd w:val="clear" w:color="auto" w:fill="auto"/>
                                  <w:noWrap/>
                                  <w:vAlign w:val="center"/>
                                </w:tcPr>
                                <w:p w14:paraId="3A0E424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5012942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73C9C87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1F1CA7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577 ± 40</w:t>
                                  </w:r>
                                </w:p>
                              </w:tc>
                              <w:tc>
                                <w:tcPr>
                                  <w:tcW w:w="1172" w:type="dxa"/>
                                  <w:tcBorders>
                                    <w:top w:val="nil"/>
                                    <w:left w:val="dotted" w:sz="4" w:space="0" w:color="auto"/>
                                    <w:bottom w:val="nil"/>
                                    <w:right w:val="dotted" w:sz="4" w:space="0" w:color="auto"/>
                                  </w:tcBorders>
                                  <w:vAlign w:val="center"/>
                                </w:tcPr>
                                <w:p w14:paraId="2962B3D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446 ± 140</w:t>
                                  </w:r>
                                </w:p>
                              </w:tc>
                              <w:tc>
                                <w:tcPr>
                                  <w:tcW w:w="1276" w:type="dxa"/>
                                  <w:tcBorders>
                                    <w:top w:val="nil"/>
                                    <w:left w:val="dotted" w:sz="4" w:space="0" w:color="auto"/>
                                    <w:bottom w:val="nil"/>
                                    <w:right w:val="single" w:sz="4" w:space="0" w:color="auto"/>
                                  </w:tcBorders>
                                  <w:shd w:val="clear" w:color="auto" w:fill="auto"/>
                                  <w:noWrap/>
                                  <w:vAlign w:val="center"/>
                                </w:tcPr>
                                <w:p w14:paraId="4A9943C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74C9DD8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233 ± 53</w:t>
                                  </w:r>
                                </w:p>
                              </w:tc>
                              <w:tc>
                                <w:tcPr>
                                  <w:tcW w:w="1276" w:type="dxa"/>
                                  <w:tcBorders>
                                    <w:top w:val="nil"/>
                                    <w:left w:val="dotted" w:sz="4" w:space="0" w:color="auto"/>
                                    <w:bottom w:val="nil"/>
                                    <w:right w:val="dotted" w:sz="4" w:space="0" w:color="auto"/>
                                  </w:tcBorders>
                                  <w:vAlign w:val="center"/>
                                </w:tcPr>
                                <w:p w14:paraId="7F4401F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139 ± 44</w:t>
                                  </w:r>
                                </w:p>
                              </w:tc>
                              <w:tc>
                                <w:tcPr>
                                  <w:tcW w:w="1275" w:type="dxa"/>
                                  <w:tcBorders>
                                    <w:top w:val="nil"/>
                                    <w:left w:val="dotted" w:sz="4" w:space="0" w:color="auto"/>
                                    <w:bottom w:val="nil"/>
                                    <w:right w:val="single" w:sz="4" w:space="0" w:color="auto"/>
                                  </w:tcBorders>
                                  <w:shd w:val="clear" w:color="auto" w:fill="auto"/>
                                  <w:noWrap/>
                                  <w:vAlign w:val="center"/>
                                </w:tcPr>
                                <w:p w14:paraId="6F0B777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37C3E91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660182A"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0F8BEA3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5A4E32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21A9FD5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1169E89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723 ± 54</w:t>
                                  </w:r>
                                </w:p>
                              </w:tc>
                              <w:tc>
                                <w:tcPr>
                                  <w:tcW w:w="1172" w:type="dxa"/>
                                  <w:tcBorders>
                                    <w:top w:val="nil"/>
                                    <w:left w:val="dotted" w:sz="4" w:space="0" w:color="auto"/>
                                    <w:bottom w:val="nil"/>
                                    <w:right w:val="dotted" w:sz="4" w:space="0" w:color="auto"/>
                                  </w:tcBorders>
                                  <w:vAlign w:val="center"/>
                                </w:tcPr>
                                <w:p w14:paraId="270C18A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448 ± 136</w:t>
                                  </w:r>
                                </w:p>
                              </w:tc>
                              <w:tc>
                                <w:tcPr>
                                  <w:tcW w:w="1276" w:type="dxa"/>
                                  <w:tcBorders>
                                    <w:top w:val="nil"/>
                                    <w:left w:val="dotted" w:sz="4" w:space="0" w:color="auto"/>
                                    <w:bottom w:val="nil"/>
                                    <w:right w:val="single" w:sz="4" w:space="0" w:color="auto"/>
                                  </w:tcBorders>
                                  <w:shd w:val="clear" w:color="auto" w:fill="auto"/>
                                  <w:noWrap/>
                                  <w:vAlign w:val="center"/>
                                </w:tcPr>
                                <w:p w14:paraId="161BBDC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414C4AB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323 ± 68</w:t>
                                  </w:r>
                                </w:p>
                              </w:tc>
                              <w:tc>
                                <w:tcPr>
                                  <w:tcW w:w="1276" w:type="dxa"/>
                                  <w:tcBorders>
                                    <w:top w:val="nil"/>
                                    <w:left w:val="dotted" w:sz="4" w:space="0" w:color="auto"/>
                                    <w:bottom w:val="nil"/>
                                    <w:right w:val="dotted" w:sz="4" w:space="0" w:color="auto"/>
                                  </w:tcBorders>
                                  <w:vAlign w:val="center"/>
                                </w:tcPr>
                                <w:p w14:paraId="26DB3D0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162 ± 5</w:t>
                                  </w:r>
                                </w:p>
                              </w:tc>
                              <w:tc>
                                <w:tcPr>
                                  <w:tcW w:w="1275" w:type="dxa"/>
                                  <w:tcBorders>
                                    <w:top w:val="nil"/>
                                    <w:left w:val="dotted" w:sz="4" w:space="0" w:color="auto"/>
                                    <w:bottom w:val="nil"/>
                                    <w:right w:val="single" w:sz="4" w:space="0" w:color="auto"/>
                                  </w:tcBorders>
                                  <w:shd w:val="clear" w:color="auto" w:fill="auto"/>
                                  <w:noWrap/>
                                  <w:vAlign w:val="center"/>
                                </w:tcPr>
                                <w:p w14:paraId="43BFFFC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316A697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D18D2A"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0F21697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0FD8A32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04F8A2C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5188A2C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974 ± 187</w:t>
                                  </w:r>
                                </w:p>
                              </w:tc>
                              <w:tc>
                                <w:tcPr>
                                  <w:tcW w:w="1172" w:type="dxa"/>
                                  <w:tcBorders>
                                    <w:top w:val="nil"/>
                                    <w:left w:val="dotted" w:sz="4" w:space="0" w:color="auto"/>
                                    <w:bottom w:val="nil"/>
                                    <w:right w:val="dotted" w:sz="4" w:space="0" w:color="auto"/>
                                  </w:tcBorders>
                                  <w:vAlign w:val="center"/>
                                </w:tcPr>
                                <w:p w14:paraId="01DA606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717 ± 138</w:t>
                                  </w:r>
                                </w:p>
                              </w:tc>
                              <w:tc>
                                <w:tcPr>
                                  <w:tcW w:w="1276" w:type="dxa"/>
                                  <w:tcBorders>
                                    <w:top w:val="nil"/>
                                    <w:left w:val="dotted" w:sz="4" w:space="0" w:color="auto"/>
                                    <w:bottom w:val="nil"/>
                                    <w:right w:val="single" w:sz="4" w:space="0" w:color="auto"/>
                                  </w:tcBorders>
                                  <w:shd w:val="clear" w:color="auto" w:fill="auto"/>
                                  <w:noWrap/>
                                  <w:vAlign w:val="center"/>
                                </w:tcPr>
                                <w:p w14:paraId="31B0FF4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6E3EE31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468 ± 102</w:t>
                                  </w:r>
                                </w:p>
                              </w:tc>
                              <w:tc>
                                <w:tcPr>
                                  <w:tcW w:w="1276" w:type="dxa"/>
                                  <w:tcBorders>
                                    <w:top w:val="nil"/>
                                    <w:left w:val="dotted" w:sz="4" w:space="0" w:color="auto"/>
                                    <w:bottom w:val="nil"/>
                                    <w:right w:val="dotted" w:sz="4" w:space="0" w:color="auto"/>
                                  </w:tcBorders>
                                  <w:vAlign w:val="center"/>
                                </w:tcPr>
                                <w:p w14:paraId="7D9A1FE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36</w:t>
                                  </w:r>
                                </w:p>
                              </w:tc>
                              <w:tc>
                                <w:tcPr>
                                  <w:tcW w:w="1275" w:type="dxa"/>
                                  <w:tcBorders>
                                    <w:top w:val="nil"/>
                                    <w:left w:val="dotted" w:sz="4" w:space="0" w:color="auto"/>
                                    <w:bottom w:val="nil"/>
                                    <w:right w:val="single" w:sz="4" w:space="0" w:color="auto"/>
                                  </w:tcBorders>
                                  <w:shd w:val="clear" w:color="auto" w:fill="auto"/>
                                  <w:noWrap/>
                                  <w:vAlign w:val="center"/>
                                </w:tcPr>
                                <w:p w14:paraId="1CC7A0A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3593CCA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A5C519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22B4095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6FD8355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nil"/>
                                    <w:right w:val="single" w:sz="4" w:space="0" w:color="auto"/>
                                  </w:tcBorders>
                                  <w:vAlign w:val="center"/>
                                </w:tcPr>
                                <w:p w14:paraId="5483FEE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6D8020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1,276 ± 189</w:t>
                                  </w:r>
                                </w:p>
                              </w:tc>
                              <w:tc>
                                <w:tcPr>
                                  <w:tcW w:w="1172" w:type="dxa"/>
                                  <w:tcBorders>
                                    <w:top w:val="nil"/>
                                    <w:left w:val="dotted" w:sz="4" w:space="0" w:color="auto"/>
                                    <w:bottom w:val="nil"/>
                                    <w:right w:val="dotted" w:sz="4" w:space="0" w:color="auto"/>
                                  </w:tcBorders>
                                  <w:vAlign w:val="center"/>
                                </w:tcPr>
                                <w:p w14:paraId="07D35D6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800 ± 159</w:t>
                                  </w:r>
                                </w:p>
                              </w:tc>
                              <w:tc>
                                <w:tcPr>
                                  <w:tcW w:w="1276" w:type="dxa"/>
                                  <w:tcBorders>
                                    <w:top w:val="nil"/>
                                    <w:left w:val="dotted" w:sz="4" w:space="0" w:color="auto"/>
                                    <w:bottom w:val="nil"/>
                                    <w:right w:val="single" w:sz="4" w:space="0" w:color="auto"/>
                                  </w:tcBorders>
                                  <w:shd w:val="clear" w:color="auto" w:fill="auto"/>
                                  <w:noWrap/>
                                  <w:vAlign w:val="center"/>
                                </w:tcPr>
                                <w:p w14:paraId="52B3FAF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5DB06DF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558 ± 117</w:t>
                                  </w:r>
                                </w:p>
                              </w:tc>
                              <w:tc>
                                <w:tcPr>
                                  <w:tcW w:w="1276" w:type="dxa"/>
                                  <w:tcBorders>
                                    <w:top w:val="nil"/>
                                    <w:left w:val="dotted" w:sz="4" w:space="0" w:color="auto"/>
                                    <w:bottom w:val="nil"/>
                                    <w:right w:val="dotted" w:sz="4" w:space="0" w:color="auto"/>
                                  </w:tcBorders>
                                  <w:vAlign w:val="center"/>
                                </w:tcPr>
                                <w:p w14:paraId="54775D1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271 ± 31</w:t>
                                  </w:r>
                                </w:p>
                              </w:tc>
                              <w:tc>
                                <w:tcPr>
                                  <w:tcW w:w="1275" w:type="dxa"/>
                                  <w:tcBorders>
                                    <w:top w:val="nil"/>
                                    <w:left w:val="dotted" w:sz="4" w:space="0" w:color="auto"/>
                                    <w:bottom w:val="nil"/>
                                    <w:right w:val="single" w:sz="4" w:space="0" w:color="auto"/>
                                  </w:tcBorders>
                                  <w:shd w:val="clear" w:color="auto" w:fill="auto"/>
                                  <w:noWrap/>
                                  <w:vAlign w:val="center"/>
                                </w:tcPr>
                                <w:p w14:paraId="023B3CB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612F07B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2201784"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2432E77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4FE58E4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nil"/>
                                    <w:right w:val="single" w:sz="4" w:space="0" w:color="auto"/>
                                  </w:tcBorders>
                                  <w:vAlign w:val="center"/>
                                </w:tcPr>
                                <w:p w14:paraId="34901B6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1778F21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1,703 ± 82</w:t>
                                  </w:r>
                                </w:p>
                              </w:tc>
                              <w:tc>
                                <w:tcPr>
                                  <w:tcW w:w="1172" w:type="dxa"/>
                                  <w:tcBorders>
                                    <w:top w:val="nil"/>
                                    <w:left w:val="dotted" w:sz="4" w:space="0" w:color="auto"/>
                                    <w:bottom w:val="nil"/>
                                    <w:right w:val="dotted" w:sz="4" w:space="0" w:color="auto"/>
                                  </w:tcBorders>
                                  <w:vAlign w:val="center"/>
                                </w:tcPr>
                                <w:p w14:paraId="15EB95B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919 ± 135</w:t>
                                  </w:r>
                                </w:p>
                              </w:tc>
                              <w:tc>
                                <w:tcPr>
                                  <w:tcW w:w="1276" w:type="dxa"/>
                                  <w:tcBorders>
                                    <w:top w:val="nil"/>
                                    <w:left w:val="dotted" w:sz="4" w:space="0" w:color="auto"/>
                                    <w:bottom w:val="nil"/>
                                    <w:right w:val="single" w:sz="4" w:space="0" w:color="auto"/>
                                  </w:tcBorders>
                                  <w:shd w:val="clear" w:color="auto" w:fill="auto"/>
                                  <w:noWrap/>
                                  <w:vAlign w:val="center"/>
                                </w:tcPr>
                                <w:p w14:paraId="09DAC2D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2872025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755 ± 99</w:t>
                                  </w:r>
                                </w:p>
                              </w:tc>
                              <w:tc>
                                <w:tcPr>
                                  <w:tcW w:w="1276" w:type="dxa"/>
                                  <w:tcBorders>
                                    <w:top w:val="nil"/>
                                    <w:left w:val="dotted" w:sz="4" w:space="0" w:color="auto"/>
                                    <w:bottom w:val="nil"/>
                                    <w:right w:val="dotted" w:sz="4" w:space="0" w:color="auto"/>
                                  </w:tcBorders>
                                  <w:vAlign w:val="center"/>
                                </w:tcPr>
                                <w:p w14:paraId="38D0484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307 ± 28</w:t>
                                  </w:r>
                                </w:p>
                              </w:tc>
                              <w:tc>
                                <w:tcPr>
                                  <w:tcW w:w="1275" w:type="dxa"/>
                                  <w:tcBorders>
                                    <w:top w:val="nil"/>
                                    <w:left w:val="dotted" w:sz="4" w:space="0" w:color="auto"/>
                                    <w:bottom w:val="nil"/>
                                    <w:right w:val="single" w:sz="4" w:space="0" w:color="auto"/>
                                  </w:tcBorders>
                                  <w:shd w:val="clear" w:color="auto" w:fill="auto"/>
                                  <w:noWrap/>
                                  <w:vAlign w:val="center"/>
                                </w:tcPr>
                                <w:p w14:paraId="2970A32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293A4C5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447284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18E12C3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116A46E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nil"/>
                                    <w:right w:val="single" w:sz="4" w:space="0" w:color="auto"/>
                                  </w:tcBorders>
                                  <w:vAlign w:val="center"/>
                                </w:tcPr>
                                <w:p w14:paraId="352F98C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7E04402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1,788 ± 137</w:t>
                                  </w:r>
                                </w:p>
                              </w:tc>
                              <w:tc>
                                <w:tcPr>
                                  <w:tcW w:w="1172" w:type="dxa"/>
                                  <w:tcBorders>
                                    <w:top w:val="nil"/>
                                    <w:left w:val="dotted" w:sz="4" w:space="0" w:color="auto"/>
                                    <w:bottom w:val="nil"/>
                                    <w:right w:val="dotted" w:sz="4" w:space="0" w:color="auto"/>
                                  </w:tcBorders>
                                  <w:vAlign w:val="center"/>
                                </w:tcPr>
                                <w:p w14:paraId="041F58F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1,262 ± 74</w:t>
                                  </w:r>
                                </w:p>
                              </w:tc>
                              <w:tc>
                                <w:tcPr>
                                  <w:tcW w:w="1276" w:type="dxa"/>
                                  <w:tcBorders>
                                    <w:top w:val="nil"/>
                                    <w:left w:val="dotted" w:sz="4" w:space="0" w:color="auto"/>
                                    <w:bottom w:val="nil"/>
                                    <w:right w:val="single" w:sz="4" w:space="0" w:color="auto"/>
                                  </w:tcBorders>
                                  <w:shd w:val="clear" w:color="auto" w:fill="auto"/>
                                  <w:noWrap/>
                                  <w:vAlign w:val="center"/>
                                </w:tcPr>
                                <w:p w14:paraId="41A5BCF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315 ± 18</w:t>
                                  </w:r>
                                </w:p>
                              </w:tc>
                              <w:tc>
                                <w:tcPr>
                                  <w:tcW w:w="1276" w:type="dxa"/>
                                  <w:tcBorders>
                                    <w:top w:val="nil"/>
                                    <w:left w:val="single" w:sz="4" w:space="0" w:color="auto"/>
                                    <w:bottom w:val="nil"/>
                                    <w:right w:val="dotted" w:sz="4" w:space="0" w:color="auto"/>
                                  </w:tcBorders>
                                  <w:vAlign w:val="center"/>
                                </w:tcPr>
                                <w:p w14:paraId="0E4E845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790 ± 58</w:t>
                                  </w:r>
                                </w:p>
                              </w:tc>
                              <w:tc>
                                <w:tcPr>
                                  <w:tcW w:w="1276" w:type="dxa"/>
                                  <w:tcBorders>
                                    <w:top w:val="nil"/>
                                    <w:left w:val="dotted" w:sz="4" w:space="0" w:color="auto"/>
                                    <w:bottom w:val="nil"/>
                                    <w:right w:val="dotted" w:sz="4" w:space="0" w:color="auto"/>
                                  </w:tcBorders>
                                  <w:vAlign w:val="center"/>
                                </w:tcPr>
                                <w:p w14:paraId="753854D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416 ± 60</w:t>
                                  </w:r>
                                </w:p>
                              </w:tc>
                              <w:tc>
                                <w:tcPr>
                                  <w:tcW w:w="1275" w:type="dxa"/>
                                  <w:tcBorders>
                                    <w:top w:val="nil"/>
                                    <w:left w:val="dotted" w:sz="4" w:space="0" w:color="auto"/>
                                    <w:bottom w:val="nil"/>
                                    <w:right w:val="single" w:sz="4" w:space="0" w:color="auto"/>
                                  </w:tcBorders>
                                  <w:shd w:val="clear" w:color="auto" w:fill="auto"/>
                                  <w:noWrap/>
                                  <w:vAlign w:val="center"/>
                                </w:tcPr>
                                <w:p w14:paraId="0D1CE99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415EFD6B"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3C8FF44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799A607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single" w:sz="4" w:space="0" w:color="auto"/>
                                    <w:right w:val="dotted" w:sz="4" w:space="0" w:color="auto"/>
                                  </w:tcBorders>
                                  <w:vAlign w:val="center"/>
                                </w:tcPr>
                                <w:p w14:paraId="3273A2E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single" w:sz="4" w:space="0" w:color="auto"/>
                                    <w:right w:val="single" w:sz="4" w:space="0" w:color="auto"/>
                                  </w:tcBorders>
                                  <w:vAlign w:val="center"/>
                                </w:tcPr>
                                <w:p w14:paraId="193E34F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single" w:sz="4" w:space="0" w:color="auto"/>
                                    <w:right w:val="dotted" w:sz="4" w:space="0" w:color="auto"/>
                                  </w:tcBorders>
                                  <w:vAlign w:val="center"/>
                                </w:tcPr>
                                <w:p w14:paraId="0281C90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1,940 ± 43</w:t>
                                  </w:r>
                                </w:p>
                              </w:tc>
                              <w:tc>
                                <w:tcPr>
                                  <w:tcW w:w="1172" w:type="dxa"/>
                                  <w:tcBorders>
                                    <w:top w:val="nil"/>
                                    <w:left w:val="dotted" w:sz="4" w:space="0" w:color="auto"/>
                                    <w:bottom w:val="single" w:sz="4" w:space="0" w:color="auto"/>
                                    <w:right w:val="dotted" w:sz="4" w:space="0" w:color="auto"/>
                                  </w:tcBorders>
                                  <w:vAlign w:val="center"/>
                                </w:tcPr>
                                <w:p w14:paraId="480A1CA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1,690 ± 135</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46FB4B2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275 ± 41</w:t>
                                  </w:r>
                                </w:p>
                              </w:tc>
                              <w:tc>
                                <w:tcPr>
                                  <w:tcW w:w="1276" w:type="dxa"/>
                                  <w:tcBorders>
                                    <w:top w:val="nil"/>
                                    <w:left w:val="single" w:sz="4" w:space="0" w:color="auto"/>
                                    <w:bottom w:val="single" w:sz="4" w:space="0" w:color="auto"/>
                                    <w:right w:val="dotted" w:sz="4" w:space="0" w:color="auto"/>
                                  </w:tcBorders>
                                  <w:vAlign w:val="center"/>
                                </w:tcPr>
                                <w:p w14:paraId="317FF9E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914 ± 84</w:t>
                                  </w:r>
                                </w:p>
                              </w:tc>
                              <w:tc>
                                <w:tcPr>
                                  <w:tcW w:w="1276" w:type="dxa"/>
                                  <w:tcBorders>
                                    <w:top w:val="nil"/>
                                    <w:left w:val="dotted" w:sz="4" w:space="0" w:color="auto"/>
                                    <w:bottom w:val="single" w:sz="4" w:space="0" w:color="auto"/>
                                    <w:right w:val="dotted" w:sz="4" w:space="0" w:color="auto"/>
                                  </w:tcBorders>
                                  <w:vAlign w:val="center"/>
                                </w:tcPr>
                                <w:p w14:paraId="15A2023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558 ± 50</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033C74F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113C4421"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742CD0BB" w14:textId="77777777" w:rsidR="004F11BE" w:rsidRPr="00CA06BA" w:rsidRDefault="004F11BE" w:rsidP="00B20979">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7650852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0A100BB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249F604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2546B4A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00E676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3A1A3D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158 ± 46</w:t>
                                  </w:r>
                                </w:p>
                              </w:tc>
                              <w:tc>
                                <w:tcPr>
                                  <w:tcW w:w="3685" w:type="dxa"/>
                                  <w:gridSpan w:val="3"/>
                                  <w:tcBorders>
                                    <w:top w:val="single" w:sz="4" w:space="0" w:color="auto"/>
                                    <w:left w:val="single" w:sz="4" w:space="0" w:color="auto"/>
                                    <w:bottom w:val="nil"/>
                                    <w:right w:val="single" w:sz="4" w:space="0" w:color="auto"/>
                                  </w:tcBorders>
                                  <w:vAlign w:val="center"/>
                                </w:tcPr>
                                <w:p w14:paraId="7B1795F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847 ± 161</w:t>
                                  </w:r>
                                </w:p>
                              </w:tc>
                              <w:tc>
                                <w:tcPr>
                                  <w:tcW w:w="3827" w:type="dxa"/>
                                  <w:gridSpan w:val="3"/>
                                  <w:tcBorders>
                                    <w:top w:val="single" w:sz="4" w:space="0" w:color="auto"/>
                                    <w:left w:val="single" w:sz="4" w:space="0" w:color="auto"/>
                                    <w:bottom w:val="nil"/>
                                    <w:right w:val="single" w:sz="4" w:space="0" w:color="auto"/>
                                  </w:tcBorders>
                                  <w:vAlign w:val="center"/>
                                </w:tcPr>
                                <w:p w14:paraId="52E138A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541 ± 25</w:t>
                                  </w:r>
                                </w:p>
                              </w:tc>
                            </w:tr>
                            <w:tr w:rsidR="004F11BE" w:rsidRPr="00CA06BA" w14:paraId="591AC20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48C8884"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C10</w:t>
                                  </w:r>
                                </w:p>
                              </w:tc>
                              <w:tc>
                                <w:tcPr>
                                  <w:tcW w:w="3686" w:type="dxa"/>
                                  <w:gridSpan w:val="3"/>
                                  <w:tcBorders>
                                    <w:top w:val="nil"/>
                                    <w:left w:val="single" w:sz="4" w:space="0" w:color="auto"/>
                                    <w:bottom w:val="nil"/>
                                    <w:right w:val="single" w:sz="4" w:space="0" w:color="auto"/>
                                  </w:tcBorders>
                                  <w:shd w:val="clear" w:color="auto" w:fill="auto"/>
                                  <w:noWrap/>
                                  <w:vAlign w:val="center"/>
                                </w:tcPr>
                                <w:p w14:paraId="3E5DE56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 ± 37</w:t>
                                  </w:r>
                                </w:p>
                              </w:tc>
                              <w:tc>
                                <w:tcPr>
                                  <w:tcW w:w="3685" w:type="dxa"/>
                                  <w:gridSpan w:val="3"/>
                                  <w:tcBorders>
                                    <w:top w:val="nil"/>
                                    <w:left w:val="single" w:sz="4" w:space="0" w:color="auto"/>
                                    <w:bottom w:val="nil"/>
                                    <w:right w:val="single" w:sz="4" w:space="0" w:color="auto"/>
                                  </w:tcBorders>
                                  <w:vAlign w:val="center"/>
                                </w:tcPr>
                                <w:p w14:paraId="3335814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455 ± 144</w:t>
                                  </w:r>
                                </w:p>
                              </w:tc>
                              <w:tc>
                                <w:tcPr>
                                  <w:tcW w:w="3827" w:type="dxa"/>
                                  <w:gridSpan w:val="3"/>
                                  <w:tcBorders>
                                    <w:top w:val="nil"/>
                                    <w:left w:val="single" w:sz="4" w:space="0" w:color="auto"/>
                                    <w:bottom w:val="nil"/>
                                    <w:right w:val="single" w:sz="4" w:space="0" w:color="auto"/>
                                  </w:tcBorders>
                                  <w:vAlign w:val="center"/>
                                </w:tcPr>
                                <w:p w14:paraId="26AD156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286 ± 58</w:t>
                                  </w:r>
                                </w:p>
                              </w:tc>
                            </w:tr>
                            <w:tr w:rsidR="004F11BE" w:rsidRPr="00CA06BA" w14:paraId="3BA8F35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2921D1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C20</w:t>
                                  </w:r>
                                </w:p>
                              </w:tc>
                              <w:tc>
                                <w:tcPr>
                                  <w:tcW w:w="3686" w:type="dxa"/>
                                  <w:gridSpan w:val="3"/>
                                  <w:tcBorders>
                                    <w:top w:val="nil"/>
                                    <w:left w:val="single" w:sz="4" w:space="0" w:color="auto"/>
                                    <w:bottom w:val="nil"/>
                                    <w:right w:val="single" w:sz="4" w:space="0" w:color="auto"/>
                                  </w:tcBorders>
                                  <w:shd w:val="clear" w:color="auto" w:fill="auto"/>
                                  <w:noWrap/>
                                  <w:vAlign w:val="center"/>
                                </w:tcPr>
                                <w:p w14:paraId="6A73156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105 ± 32</w:t>
                                  </w:r>
                                </w:p>
                              </w:tc>
                              <w:tc>
                                <w:tcPr>
                                  <w:tcW w:w="3685" w:type="dxa"/>
                                  <w:gridSpan w:val="3"/>
                                  <w:tcBorders>
                                    <w:top w:val="nil"/>
                                    <w:left w:val="single" w:sz="4" w:space="0" w:color="auto"/>
                                    <w:bottom w:val="nil"/>
                                    <w:right w:val="single" w:sz="4" w:space="0" w:color="auto"/>
                                  </w:tcBorders>
                                  <w:vAlign w:val="center"/>
                                </w:tcPr>
                                <w:p w14:paraId="5C09220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638 ± 54</w:t>
                                  </w:r>
                                </w:p>
                              </w:tc>
                              <w:tc>
                                <w:tcPr>
                                  <w:tcW w:w="3827" w:type="dxa"/>
                                  <w:gridSpan w:val="3"/>
                                  <w:tcBorders>
                                    <w:top w:val="nil"/>
                                    <w:left w:val="single" w:sz="4" w:space="0" w:color="auto"/>
                                    <w:bottom w:val="nil"/>
                                    <w:right w:val="single" w:sz="4" w:space="0" w:color="auto"/>
                                  </w:tcBorders>
                                  <w:vAlign w:val="center"/>
                                </w:tcPr>
                                <w:p w14:paraId="656A576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413 ± 55</w:t>
                                  </w:r>
                                </w:p>
                              </w:tc>
                            </w:tr>
                            <w:tr w:rsidR="004F11BE" w:rsidRPr="00CA06BA" w14:paraId="7F84519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B8C75BF"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368E071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 ± 15</w:t>
                                  </w:r>
                                </w:p>
                              </w:tc>
                              <w:tc>
                                <w:tcPr>
                                  <w:tcW w:w="3685" w:type="dxa"/>
                                  <w:gridSpan w:val="3"/>
                                  <w:tcBorders>
                                    <w:top w:val="nil"/>
                                    <w:left w:val="single" w:sz="4" w:space="0" w:color="auto"/>
                                    <w:bottom w:val="nil"/>
                                    <w:right w:val="single" w:sz="4" w:space="0" w:color="auto"/>
                                  </w:tcBorders>
                                  <w:vAlign w:val="center"/>
                                </w:tcPr>
                                <w:p w14:paraId="01B3BE8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758 ± 85</w:t>
                                  </w:r>
                                </w:p>
                              </w:tc>
                              <w:tc>
                                <w:tcPr>
                                  <w:tcW w:w="3827" w:type="dxa"/>
                                  <w:gridSpan w:val="3"/>
                                  <w:tcBorders>
                                    <w:top w:val="nil"/>
                                    <w:left w:val="single" w:sz="4" w:space="0" w:color="auto"/>
                                    <w:bottom w:val="nil"/>
                                    <w:right w:val="single" w:sz="4" w:space="0" w:color="auto"/>
                                  </w:tcBorders>
                                  <w:vAlign w:val="center"/>
                                </w:tcPr>
                                <w:p w14:paraId="679FFB9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434 ± 23</w:t>
                                  </w:r>
                                </w:p>
                              </w:tc>
                            </w:tr>
                            <w:tr w:rsidR="004F11BE" w:rsidRPr="00CA06BA" w14:paraId="64855ED0"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23BB88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1822A10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196 ± 46</w:t>
                                  </w:r>
                                </w:p>
                              </w:tc>
                              <w:tc>
                                <w:tcPr>
                                  <w:tcW w:w="3685" w:type="dxa"/>
                                  <w:gridSpan w:val="3"/>
                                  <w:tcBorders>
                                    <w:top w:val="nil"/>
                                    <w:left w:val="single" w:sz="4" w:space="0" w:color="auto"/>
                                    <w:bottom w:val="single" w:sz="4" w:space="0" w:color="auto"/>
                                    <w:right w:val="single" w:sz="4" w:space="0" w:color="auto"/>
                                  </w:tcBorders>
                                  <w:vAlign w:val="center"/>
                                </w:tcPr>
                                <w:p w14:paraId="03896EA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1,086 ± 198</w:t>
                                  </w:r>
                                </w:p>
                              </w:tc>
                              <w:tc>
                                <w:tcPr>
                                  <w:tcW w:w="3827" w:type="dxa"/>
                                  <w:gridSpan w:val="3"/>
                                  <w:tcBorders>
                                    <w:top w:val="nil"/>
                                    <w:left w:val="single" w:sz="4" w:space="0" w:color="auto"/>
                                    <w:bottom w:val="single" w:sz="4" w:space="0" w:color="auto"/>
                                    <w:right w:val="single" w:sz="4" w:space="0" w:color="auto"/>
                                  </w:tcBorders>
                                  <w:vAlign w:val="center"/>
                                </w:tcPr>
                                <w:p w14:paraId="4A66CAF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599 ± 82</w:t>
                                  </w:r>
                                </w:p>
                              </w:tc>
                            </w:tr>
                            <w:tr w:rsidR="004F11BE" w:rsidRPr="00CA06BA" w14:paraId="59C2D6F0"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B933FC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0B02BC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312 ± 46</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03162E2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1,493 ± 362</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04F5838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705 ± 135</w:t>
                                  </w:r>
                                </w:p>
                              </w:tc>
                            </w:tr>
                          </w:tbl>
                          <w:p w14:paraId="2B8D3F4A" w14:textId="77777777" w:rsidR="004F11BE" w:rsidRDefault="004F11B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97091DB" id="_x0000_s1032" type="#_x0000_t202" style="position:absolute;margin-left:-5.75pt;margin-top:1.85pt;width:710.7pt;height:449.2pt;z-index:252153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Cyi+gEgIAAP4DAAAOAAAAZHJzL2Uyb0RvYy54bWysU9tu2zAMfR+wfxD0vtgJkjYx4hRdugwD&#13;&#10;ugvQ7QNkWY6FyaJGKbGzrx8lp2nQvQ3TgyCK5BF5eLS+GzrDjgq9Blvy6STnTFkJtbb7kv/4vnu3&#13;&#10;5MwHYWthwKqSn5Tnd5u3b9a9K9QMWjC1QkYg1he9K3kbgiuyzMtWdcJPwClLzgawE4FM3Gc1ip7Q&#13;&#10;O5PN8vwm6wFrhyCV93T7MDr5JuE3jZLha9N4FZgpOdUW0o5pr+Kebdai2KNwrZbnMsQ/VNEJbenR&#13;&#10;C9SDCIIdUP8F1WmJ4KEJEwldBk2jpUo9UDfT/FU3T61wKvVC5Hh3ocn/P1j55fjkviELw3sYaICp&#13;&#10;Ce8eQf70zMK2FXav7hGhb5Wo6eFppCzrnS/OqZFqX/gIUvWfoaYhi0OABDQ02EVWqE9G6DSA04V0&#13;&#10;NQQm6XKVzxbLFbkk+Ra3+Xw5T2PJRPGc7tCHjwo6Fg8lR5pqghfHRx9iOaJ4DomveTC63mljkoH7&#13;&#10;amuQHQUpYJdW6uBVmLGsp1oWs0VCthDzkzg6HUihRnclX+ZxjZqJdHywdQoJQpvxTJUYe+YnUjKS&#13;&#10;E4ZqYLou+U3MjXRVUJ+IMIRRkPSB6NAC/uasJzGW3P86CFScmU+WSF9N50QKC8mYL25nZOC1p7r2&#13;&#10;CCsJquSBs/G4DUnxkQ4L9zScRifaXio5l0wiS2yeP0RU8bWdol6+7eYPAAAA//8DAFBLAwQUAAYA&#13;&#10;CAAAACEAaKhCy+IAAAAPAQAADwAAAGRycy9kb3ducmV2LnhtbExPy26DMBC8V+o/WFuplyoxpEko&#13;&#10;hCXqQ616TZoPMHgDqHiNsBPI39c5NZeVRvPYmXw7mU6caXCtZYR4HoEgrqxuuUY4/HzOXkA4r1ir&#13;&#10;zjIhXMjBtri/y1Wm7cg7Ou99LUIIu0whNN73mZSuasgoN7c9ceCOdjDKBzjUUg9qDOGmk4soWkuj&#13;&#10;Wg4fGtXTe0PV7/5kEI7f49MqHcsvf0h2y/WbapPSXhAfH6aPTTivGxCeJv/vgOuG0B+KUKy0J9ZO&#13;&#10;dAizOF4FKcJzAuLKL6M0BVEipNEiBlnk8nZH8QcAAP//AwBQSwECLQAUAAYACAAAACEAtoM4kv4A&#13;&#10;AADhAQAAEwAAAAAAAAAAAAAAAAAAAAAAW0NvbnRlbnRfVHlwZXNdLnhtbFBLAQItABQABgAIAAAA&#13;&#10;IQA4/SH/1gAAAJQBAAALAAAAAAAAAAAAAAAAAC8BAABfcmVscy8ucmVsc1BLAQItABQABgAIAAAA&#13;&#10;IQBCyi+gEgIAAP4DAAAOAAAAAAAAAAAAAAAAAC4CAABkcnMvZTJvRG9jLnhtbFBLAQItABQABgAI&#13;&#10;AAAAIQBoqELL4gAAAA8BAAAPAAAAAAAAAAAAAAAAAGwEAABkcnMvZG93bnJldi54bWxQSwUGAAAA&#13;&#10;AAQABADzAAAAewUAAAAA&#13;&#10;" stroked="f">
                <v:textbox>
                  <w:txbxContent>
                    <w:p w14:paraId="7DDF4186" w14:textId="7454BF7D" w:rsidR="004F11BE" w:rsidRPr="00C67757" w:rsidRDefault="004F11BE">
                      <w:pPr>
                        <w:rPr>
                          <w:b/>
                          <w:bCs/>
                          <w:szCs w:val="24"/>
                        </w:rPr>
                      </w:pPr>
                      <w:r>
                        <w:rPr>
                          <w:b/>
                          <w:bCs/>
                          <w:szCs w:val="24"/>
                        </w:rPr>
                        <w:t>Tabl</w:t>
                      </w:r>
                      <w:r w:rsidR="000A08E5">
                        <w:rPr>
                          <w:b/>
                          <w:bCs/>
                          <w:szCs w:val="24"/>
                        </w:rPr>
                        <w:t>e S2.</w:t>
                      </w:r>
                      <w:r>
                        <w:rPr>
                          <w:b/>
                          <w:bCs/>
                          <w:szCs w:val="24"/>
                        </w:rPr>
                        <w:t xml:space="preserve">2. </w:t>
                      </w:r>
                      <w:r w:rsidRPr="00C67757">
                        <w:rPr>
                          <w:b/>
                          <w:bCs/>
                          <w:szCs w:val="24"/>
                        </w:rPr>
                        <w:t xml:space="preserve">Quantification of free aldehydes in samples derived from different stages of the industrial-scale malting process </w:t>
                      </w:r>
                      <w:r>
                        <w:rPr>
                          <w:b/>
                          <w:bCs/>
                          <w:szCs w:val="24"/>
                        </w:rPr>
                        <w:t>B</w:t>
                      </w:r>
                      <w:r w:rsidRPr="00C67757">
                        <w:rPr>
                          <w:b/>
                          <w:bCs/>
                          <w:szCs w:val="24"/>
                        </w:rPr>
                        <w:t>.</w:t>
                      </w:r>
                    </w:p>
                    <w:tbl>
                      <w:tblPr>
                        <w:tblW w:w="124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37"/>
                        <w:gridCol w:w="1173"/>
                        <w:gridCol w:w="1276"/>
                        <w:gridCol w:w="1237"/>
                        <w:gridCol w:w="1172"/>
                        <w:gridCol w:w="1276"/>
                        <w:gridCol w:w="1276"/>
                        <w:gridCol w:w="1276"/>
                        <w:gridCol w:w="1275"/>
                      </w:tblGrid>
                      <w:tr w:rsidR="004F11BE" w:rsidRPr="00CA06BA" w14:paraId="654D47D1"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hideMark/>
                          </w:tcPr>
                          <w:p w14:paraId="64C1C269" w14:textId="77777777" w:rsidR="004F11BE" w:rsidRPr="00CA06BA" w:rsidRDefault="004F11BE" w:rsidP="00B20979">
                            <w:pPr>
                              <w:spacing w:after="0" w:line="240" w:lineRule="auto"/>
                              <w:jc w:val="center"/>
                              <w:rPr>
                                <w:rFonts w:cstheme="minorHAnsi"/>
                                <w:b/>
                                <w:bCs/>
                                <w:sz w:val="18"/>
                                <w:szCs w:val="18"/>
                              </w:rPr>
                            </w:pPr>
                            <w:r w:rsidRPr="00CA06BA">
                              <w:rPr>
                                <w:rFonts w:cstheme="minorHAnsi"/>
                                <w:b/>
                                <w:bCs/>
                                <w:sz w:val="18"/>
                                <w:szCs w:val="18"/>
                              </w:rPr>
                              <w:t>Free aldehydes</w:t>
                            </w:r>
                          </w:p>
                          <w:p w14:paraId="784C2FC0"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686" w:type="dxa"/>
                            <w:gridSpan w:val="3"/>
                            <w:tcBorders>
                              <w:bottom w:val="single" w:sz="4" w:space="0" w:color="auto"/>
                            </w:tcBorders>
                            <w:shd w:val="clear" w:color="auto" w:fill="auto"/>
                            <w:noWrap/>
                            <w:vAlign w:val="center"/>
                          </w:tcPr>
                          <w:p w14:paraId="1DD0D163"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MET</w:t>
                            </w:r>
                          </w:p>
                        </w:tc>
                        <w:tc>
                          <w:tcPr>
                            <w:tcW w:w="3685" w:type="dxa"/>
                            <w:gridSpan w:val="3"/>
                            <w:tcBorders>
                              <w:bottom w:val="single" w:sz="4" w:space="0" w:color="auto"/>
                            </w:tcBorders>
                            <w:vAlign w:val="center"/>
                          </w:tcPr>
                          <w:p w14:paraId="6EFD878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PHE</w:t>
                            </w:r>
                          </w:p>
                        </w:tc>
                        <w:tc>
                          <w:tcPr>
                            <w:tcW w:w="3827" w:type="dxa"/>
                            <w:gridSpan w:val="3"/>
                            <w:tcBorders>
                              <w:bottom w:val="single" w:sz="4" w:space="0" w:color="auto"/>
                              <w:right w:val="single" w:sz="4" w:space="0" w:color="auto"/>
                            </w:tcBorders>
                            <w:vAlign w:val="center"/>
                          </w:tcPr>
                          <w:p w14:paraId="0F45013D"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FUR</w:t>
                            </w:r>
                          </w:p>
                        </w:tc>
                      </w:tr>
                      <w:tr w:rsidR="004F11BE" w:rsidRPr="00CA06BA" w14:paraId="688A4C07" w14:textId="77777777" w:rsidTr="003603F8">
                        <w:trPr>
                          <w:trHeight w:val="298"/>
                          <w:jc w:val="center"/>
                        </w:trPr>
                        <w:tc>
                          <w:tcPr>
                            <w:tcW w:w="1271" w:type="dxa"/>
                            <w:tcBorders>
                              <w:left w:val="single" w:sz="4" w:space="0" w:color="auto"/>
                              <w:bottom w:val="single" w:sz="4" w:space="0" w:color="auto"/>
                            </w:tcBorders>
                            <w:shd w:val="clear" w:color="auto" w:fill="auto"/>
                            <w:noWrap/>
                            <w:vAlign w:val="center"/>
                          </w:tcPr>
                          <w:p w14:paraId="60C901C7" w14:textId="77777777" w:rsidR="004F11BE" w:rsidRPr="00CA06BA" w:rsidRDefault="004F11BE" w:rsidP="00B20979">
                            <w:pPr>
                              <w:spacing w:after="0" w:line="240" w:lineRule="auto"/>
                              <w:jc w:val="center"/>
                              <w:rPr>
                                <w:rFonts w:cstheme="minorHAnsi"/>
                                <w:b/>
                                <w:bCs/>
                                <w:sz w:val="18"/>
                                <w:szCs w:val="18"/>
                              </w:rPr>
                            </w:pPr>
                            <w:r w:rsidRPr="00CA06BA">
                              <w:rPr>
                                <w:rFonts w:cstheme="minorHAnsi"/>
                                <w:b/>
                                <w:bCs/>
                                <w:sz w:val="18"/>
                                <w:szCs w:val="18"/>
                              </w:rPr>
                              <w:t>Barley</w:t>
                            </w:r>
                          </w:p>
                        </w:tc>
                        <w:tc>
                          <w:tcPr>
                            <w:tcW w:w="3686" w:type="dxa"/>
                            <w:gridSpan w:val="3"/>
                            <w:tcBorders>
                              <w:bottom w:val="single" w:sz="4" w:space="0" w:color="auto"/>
                            </w:tcBorders>
                            <w:shd w:val="clear" w:color="auto" w:fill="auto"/>
                            <w:noWrap/>
                            <w:vAlign w:val="center"/>
                          </w:tcPr>
                          <w:p w14:paraId="1A561BD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(18)</w:t>
                            </w:r>
                          </w:p>
                        </w:tc>
                        <w:tc>
                          <w:tcPr>
                            <w:tcW w:w="3685" w:type="dxa"/>
                            <w:gridSpan w:val="3"/>
                            <w:tcBorders>
                              <w:bottom w:val="single" w:sz="4" w:space="0" w:color="auto"/>
                            </w:tcBorders>
                            <w:vAlign w:val="center"/>
                          </w:tcPr>
                          <w:p w14:paraId="7477CEB0"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(32)</w:t>
                            </w:r>
                          </w:p>
                        </w:tc>
                        <w:tc>
                          <w:tcPr>
                            <w:tcW w:w="3827" w:type="dxa"/>
                            <w:gridSpan w:val="3"/>
                            <w:tcBorders>
                              <w:bottom w:val="single" w:sz="4" w:space="0" w:color="auto"/>
                              <w:right w:val="single" w:sz="4" w:space="0" w:color="auto"/>
                            </w:tcBorders>
                            <w:vAlign w:val="center"/>
                          </w:tcPr>
                          <w:p w14:paraId="33413B3C"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(17)</w:t>
                            </w:r>
                          </w:p>
                        </w:tc>
                      </w:tr>
                      <w:tr w:rsidR="004F11BE" w:rsidRPr="00CA06BA" w14:paraId="73CBDF2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C93A394"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66F721F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single" w:sz="4" w:space="0" w:color="auto"/>
                              <w:left w:val="single" w:sz="4" w:space="0" w:color="auto"/>
                              <w:bottom w:val="nil"/>
                              <w:right w:val="single" w:sz="4" w:space="0" w:color="auto"/>
                            </w:tcBorders>
                            <w:vAlign w:val="center"/>
                          </w:tcPr>
                          <w:p w14:paraId="31DF836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single" w:sz="4" w:space="0" w:color="auto"/>
                              <w:left w:val="single" w:sz="4" w:space="0" w:color="auto"/>
                              <w:bottom w:val="nil"/>
                              <w:right w:val="single" w:sz="4" w:space="0" w:color="auto"/>
                            </w:tcBorders>
                            <w:vAlign w:val="center"/>
                          </w:tcPr>
                          <w:p w14:paraId="66C0215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C32BF3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F3D694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686" w:type="dxa"/>
                            <w:gridSpan w:val="3"/>
                            <w:tcBorders>
                              <w:top w:val="nil"/>
                              <w:left w:val="single" w:sz="4" w:space="0" w:color="auto"/>
                              <w:bottom w:val="nil"/>
                              <w:right w:val="single" w:sz="4" w:space="0" w:color="auto"/>
                            </w:tcBorders>
                            <w:shd w:val="clear" w:color="auto" w:fill="auto"/>
                            <w:noWrap/>
                            <w:vAlign w:val="center"/>
                          </w:tcPr>
                          <w:p w14:paraId="21FCE85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7E693A5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nil"/>
                              <w:right w:val="single" w:sz="4" w:space="0" w:color="auto"/>
                            </w:tcBorders>
                            <w:vAlign w:val="center"/>
                          </w:tcPr>
                          <w:p w14:paraId="25EF664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0E14381"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DEF85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686" w:type="dxa"/>
                            <w:gridSpan w:val="3"/>
                            <w:tcBorders>
                              <w:top w:val="nil"/>
                              <w:left w:val="single" w:sz="4" w:space="0" w:color="auto"/>
                              <w:bottom w:val="nil"/>
                              <w:right w:val="single" w:sz="4" w:space="0" w:color="auto"/>
                            </w:tcBorders>
                            <w:shd w:val="clear" w:color="auto" w:fill="auto"/>
                            <w:noWrap/>
                            <w:vAlign w:val="center"/>
                          </w:tcPr>
                          <w:p w14:paraId="11E9637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419A9C6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nil"/>
                              <w:right w:val="single" w:sz="4" w:space="0" w:color="auto"/>
                            </w:tcBorders>
                            <w:vAlign w:val="center"/>
                          </w:tcPr>
                          <w:p w14:paraId="637028F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221F560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CE7A4A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686" w:type="dxa"/>
                            <w:gridSpan w:val="3"/>
                            <w:tcBorders>
                              <w:top w:val="nil"/>
                              <w:left w:val="single" w:sz="4" w:space="0" w:color="auto"/>
                              <w:bottom w:val="nil"/>
                              <w:right w:val="single" w:sz="4" w:space="0" w:color="auto"/>
                            </w:tcBorders>
                            <w:shd w:val="clear" w:color="auto" w:fill="auto"/>
                            <w:noWrap/>
                            <w:vAlign w:val="center"/>
                          </w:tcPr>
                          <w:p w14:paraId="1DA446A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nil"/>
                              <w:right w:val="single" w:sz="4" w:space="0" w:color="auto"/>
                            </w:tcBorders>
                            <w:vAlign w:val="center"/>
                          </w:tcPr>
                          <w:p w14:paraId="4237400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nil"/>
                              <w:right w:val="single" w:sz="4" w:space="0" w:color="auto"/>
                            </w:tcBorders>
                            <w:vAlign w:val="center"/>
                          </w:tcPr>
                          <w:p w14:paraId="5CA0DBD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5E25DE9"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2734DD0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320F569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3685" w:type="dxa"/>
                            <w:gridSpan w:val="3"/>
                            <w:tcBorders>
                              <w:top w:val="nil"/>
                              <w:left w:val="single" w:sz="4" w:space="0" w:color="auto"/>
                              <w:bottom w:val="single" w:sz="4" w:space="0" w:color="auto"/>
                              <w:right w:val="single" w:sz="4" w:space="0" w:color="auto"/>
                            </w:tcBorders>
                            <w:vAlign w:val="center"/>
                          </w:tcPr>
                          <w:p w14:paraId="117AAA6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3827" w:type="dxa"/>
                            <w:gridSpan w:val="3"/>
                            <w:tcBorders>
                              <w:top w:val="nil"/>
                              <w:left w:val="single" w:sz="4" w:space="0" w:color="auto"/>
                              <w:bottom w:val="single" w:sz="4" w:space="0" w:color="auto"/>
                              <w:right w:val="single" w:sz="4" w:space="0" w:color="auto"/>
                            </w:tcBorders>
                            <w:vAlign w:val="center"/>
                          </w:tcPr>
                          <w:p w14:paraId="29E8752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802E689" w14:textId="77777777" w:rsidTr="003603F8">
                        <w:trPr>
                          <w:trHeight w:val="210"/>
                          <w:jc w:val="center"/>
                        </w:trPr>
                        <w:tc>
                          <w:tcPr>
                            <w:tcW w:w="1271" w:type="dxa"/>
                            <w:tcBorders>
                              <w:left w:val="single" w:sz="4" w:space="0" w:color="auto"/>
                              <w:bottom w:val="nil"/>
                            </w:tcBorders>
                            <w:shd w:val="clear" w:color="auto" w:fill="auto"/>
                            <w:noWrap/>
                            <w:vAlign w:val="center"/>
                          </w:tcPr>
                          <w:p w14:paraId="68399533" w14:textId="77777777" w:rsidR="004F11BE" w:rsidRPr="00CA06BA" w:rsidRDefault="004F11BE" w:rsidP="00B20979">
                            <w:pPr>
                              <w:spacing w:after="0" w:line="240" w:lineRule="auto"/>
                              <w:jc w:val="left"/>
                              <w:rPr>
                                <w:rFonts w:eastAsia="Times New Roman" w:cstheme="minorHAnsi"/>
                                <w:b/>
                                <w:bCs/>
                                <w:sz w:val="18"/>
                                <w:szCs w:val="18"/>
                                <w:lang w:eastAsia="en-GB"/>
                              </w:rPr>
                            </w:pPr>
                          </w:p>
                        </w:tc>
                        <w:tc>
                          <w:tcPr>
                            <w:tcW w:w="1237" w:type="dxa"/>
                            <w:tcBorders>
                              <w:bottom w:val="dotted" w:sz="4" w:space="0" w:color="auto"/>
                              <w:right w:val="dotted" w:sz="4" w:space="0" w:color="auto"/>
                            </w:tcBorders>
                            <w:shd w:val="clear" w:color="auto" w:fill="auto"/>
                            <w:noWrap/>
                            <w:vAlign w:val="center"/>
                          </w:tcPr>
                          <w:p w14:paraId="041DB26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3" w:type="dxa"/>
                            <w:tcBorders>
                              <w:left w:val="dotted" w:sz="4" w:space="0" w:color="auto"/>
                              <w:bottom w:val="dotted" w:sz="4" w:space="0" w:color="auto"/>
                              <w:right w:val="dotted" w:sz="4" w:space="0" w:color="auto"/>
                            </w:tcBorders>
                            <w:vAlign w:val="center"/>
                          </w:tcPr>
                          <w:p w14:paraId="0251C9F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vAlign w:val="center"/>
                          </w:tcPr>
                          <w:p w14:paraId="16BE23E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37" w:type="dxa"/>
                            <w:tcBorders>
                              <w:bottom w:val="dotted" w:sz="4" w:space="0" w:color="auto"/>
                              <w:right w:val="dotted" w:sz="4" w:space="0" w:color="auto"/>
                            </w:tcBorders>
                            <w:vAlign w:val="center"/>
                          </w:tcPr>
                          <w:p w14:paraId="17745BF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172" w:type="dxa"/>
                            <w:tcBorders>
                              <w:left w:val="dotted" w:sz="4" w:space="0" w:color="auto"/>
                              <w:bottom w:val="dotted" w:sz="4" w:space="0" w:color="auto"/>
                              <w:right w:val="dotted" w:sz="4" w:space="0" w:color="auto"/>
                            </w:tcBorders>
                            <w:vAlign w:val="center"/>
                          </w:tcPr>
                          <w:p w14:paraId="65F8032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tcBorders>
                            <w:shd w:val="clear" w:color="auto" w:fill="auto"/>
                            <w:noWrap/>
                            <w:vAlign w:val="center"/>
                          </w:tcPr>
                          <w:p w14:paraId="769E618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35119C1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7F9E02F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right w:val="single" w:sz="4" w:space="0" w:color="auto"/>
                            </w:tcBorders>
                            <w:shd w:val="clear" w:color="auto" w:fill="auto"/>
                            <w:noWrap/>
                            <w:vAlign w:val="center"/>
                          </w:tcPr>
                          <w:p w14:paraId="6BE5553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343C833C"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253019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K12.5</w:t>
                            </w:r>
                          </w:p>
                        </w:tc>
                        <w:tc>
                          <w:tcPr>
                            <w:tcW w:w="1237" w:type="dxa"/>
                            <w:tcBorders>
                              <w:top w:val="nil"/>
                              <w:left w:val="single" w:sz="4" w:space="0" w:color="auto"/>
                              <w:bottom w:val="nil"/>
                              <w:right w:val="dotted" w:sz="4" w:space="0" w:color="auto"/>
                            </w:tcBorders>
                            <w:shd w:val="clear" w:color="auto" w:fill="auto"/>
                            <w:noWrap/>
                            <w:vAlign w:val="center"/>
                          </w:tcPr>
                          <w:p w14:paraId="4570E64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1740201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21D115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002E11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02720E6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6C9F81C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3E436B6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58 ± 12</w:t>
                            </w:r>
                          </w:p>
                        </w:tc>
                        <w:tc>
                          <w:tcPr>
                            <w:tcW w:w="1276" w:type="dxa"/>
                            <w:tcBorders>
                              <w:top w:val="nil"/>
                              <w:left w:val="dotted" w:sz="4" w:space="0" w:color="auto"/>
                              <w:bottom w:val="nil"/>
                              <w:right w:val="dotted" w:sz="4" w:space="0" w:color="auto"/>
                            </w:tcBorders>
                            <w:vAlign w:val="center"/>
                          </w:tcPr>
                          <w:p w14:paraId="3B7C359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2720E6A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4D5B1AE1"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108358FC"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K13.0</w:t>
                            </w:r>
                          </w:p>
                        </w:tc>
                        <w:tc>
                          <w:tcPr>
                            <w:tcW w:w="1237" w:type="dxa"/>
                            <w:tcBorders>
                              <w:top w:val="nil"/>
                              <w:left w:val="single" w:sz="4" w:space="0" w:color="auto"/>
                              <w:bottom w:val="nil"/>
                              <w:right w:val="dotted" w:sz="4" w:space="0" w:color="auto"/>
                            </w:tcBorders>
                            <w:shd w:val="clear" w:color="auto" w:fill="auto"/>
                            <w:noWrap/>
                            <w:vAlign w:val="center"/>
                          </w:tcPr>
                          <w:p w14:paraId="19F97A4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12D4377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7260322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F72152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06A18E1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7ED5195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503A0AA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97 ± 20</w:t>
                            </w:r>
                          </w:p>
                        </w:tc>
                        <w:tc>
                          <w:tcPr>
                            <w:tcW w:w="1276" w:type="dxa"/>
                            <w:tcBorders>
                              <w:top w:val="nil"/>
                              <w:left w:val="dotted" w:sz="4" w:space="0" w:color="auto"/>
                              <w:bottom w:val="nil"/>
                              <w:right w:val="dotted" w:sz="4" w:space="0" w:color="auto"/>
                            </w:tcBorders>
                            <w:vAlign w:val="center"/>
                          </w:tcPr>
                          <w:p w14:paraId="5DB77FC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63AF0B8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5BDA88C8" w14:textId="77777777" w:rsidTr="003603F8">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3B2310D7"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K13.5</w:t>
                            </w:r>
                          </w:p>
                        </w:tc>
                        <w:tc>
                          <w:tcPr>
                            <w:tcW w:w="1237" w:type="dxa"/>
                            <w:tcBorders>
                              <w:top w:val="nil"/>
                              <w:left w:val="single" w:sz="4" w:space="0" w:color="auto"/>
                              <w:bottom w:val="nil"/>
                              <w:right w:val="dotted" w:sz="4" w:space="0" w:color="auto"/>
                            </w:tcBorders>
                            <w:shd w:val="clear" w:color="auto" w:fill="auto"/>
                            <w:noWrap/>
                            <w:vAlign w:val="center"/>
                          </w:tcPr>
                          <w:p w14:paraId="4B49DF8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6C11D6B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0367616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300FAEE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172" w:type="dxa"/>
                            <w:tcBorders>
                              <w:top w:val="nil"/>
                              <w:left w:val="dotted" w:sz="4" w:space="0" w:color="auto"/>
                              <w:bottom w:val="nil"/>
                              <w:right w:val="dotted" w:sz="4" w:space="0" w:color="auto"/>
                            </w:tcBorders>
                            <w:vAlign w:val="center"/>
                          </w:tcPr>
                          <w:p w14:paraId="64B6175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38A9E6E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690D042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85 ± 8</w:t>
                            </w:r>
                          </w:p>
                        </w:tc>
                        <w:tc>
                          <w:tcPr>
                            <w:tcW w:w="1276" w:type="dxa"/>
                            <w:tcBorders>
                              <w:top w:val="nil"/>
                              <w:left w:val="dotted" w:sz="4" w:space="0" w:color="auto"/>
                              <w:bottom w:val="nil"/>
                              <w:right w:val="dotted" w:sz="4" w:space="0" w:color="auto"/>
                            </w:tcBorders>
                            <w:vAlign w:val="center"/>
                          </w:tcPr>
                          <w:p w14:paraId="33649E1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361196F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70C9B4D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9BE39D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37" w:type="dxa"/>
                            <w:tcBorders>
                              <w:top w:val="nil"/>
                              <w:left w:val="single" w:sz="4" w:space="0" w:color="auto"/>
                              <w:bottom w:val="nil"/>
                              <w:right w:val="dotted" w:sz="4" w:space="0" w:color="auto"/>
                            </w:tcBorders>
                            <w:shd w:val="clear" w:color="auto" w:fill="auto"/>
                            <w:noWrap/>
                            <w:vAlign w:val="center"/>
                          </w:tcPr>
                          <w:p w14:paraId="41BD0CF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CA7849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195C64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39E3971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347 ± 72</w:t>
                            </w:r>
                          </w:p>
                        </w:tc>
                        <w:tc>
                          <w:tcPr>
                            <w:tcW w:w="1172" w:type="dxa"/>
                            <w:tcBorders>
                              <w:top w:val="nil"/>
                              <w:left w:val="dotted" w:sz="4" w:space="0" w:color="auto"/>
                              <w:bottom w:val="nil"/>
                              <w:right w:val="dotted" w:sz="4" w:space="0" w:color="auto"/>
                            </w:tcBorders>
                            <w:vAlign w:val="center"/>
                          </w:tcPr>
                          <w:p w14:paraId="6B27066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532E2D4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2D8B168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141 ± 31</w:t>
                            </w:r>
                          </w:p>
                        </w:tc>
                        <w:tc>
                          <w:tcPr>
                            <w:tcW w:w="1276" w:type="dxa"/>
                            <w:tcBorders>
                              <w:top w:val="nil"/>
                              <w:left w:val="dotted" w:sz="4" w:space="0" w:color="auto"/>
                              <w:bottom w:val="nil"/>
                              <w:right w:val="dotted" w:sz="4" w:space="0" w:color="auto"/>
                            </w:tcBorders>
                            <w:vAlign w:val="center"/>
                          </w:tcPr>
                          <w:p w14:paraId="4BEBA21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29B71C6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1B8746BB"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52CA8DB"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K14.5</w:t>
                            </w:r>
                          </w:p>
                        </w:tc>
                        <w:tc>
                          <w:tcPr>
                            <w:tcW w:w="1237" w:type="dxa"/>
                            <w:tcBorders>
                              <w:top w:val="nil"/>
                              <w:left w:val="single" w:sz="4" w:space="0" w:color="auto"/>
                              <w:bottom w:val="nil"/>
                              <w:right w:val="dotted" w:sz="4" w:space="0" w:color="auto"/>
                            </w:tcBorders>
                            <w:shd w:val="clear" w:color="auto" w:fill="auto"/>
                            <w:noWrap/>
                            <w:vAlign w:val="center"/>
                          </w:tcPr>
                          <w:p w14:paraId="1D5684F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1B36F1E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25EB41C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4D462EE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332 ± 48</w:t>
                            </w:r>
                          </w:p>
                        </w:tc>
                        <w:tc>
                          <w:tcPr>
                            <w:tcW w:w="1172" w:type="dxa"/>
                            <w:tcBorders>
                              <w:top w:val="nil"/>
                              <w:left w:val="dotted" w:sz="4" w:space="0" w:color="auto"/>
                              <w:bottom w:val="nil"/>
                              <w:right w:val="dotted" w:sz="4" w:space="0" w:color="auto"/>
                            </w:tcBorders>
                            <w:vAlign w:val="center"/>
                          </w:tcPr>
                          <w:p w14:paraId="1881363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dotted" w:sz="4" w:space="0" w:color="auto"/>
                              <w:bottom w:val="nil"/>
                              <w:right w:val="single" w:sz="4" w:space="0" w:color="auto"/>
                            </w:tcBorders>
                            <w:shd w:val="clear" w:color="auto" w:fill="auto"/>
                            <w:noWrap/>
                            <w:vAlign w:val="center"/>
                          </w:tcPr>
                          <w:p w14:paraId="3008E87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60CA0D7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129 ± 16</w:t>
                            </w:r>
                          </w:p>
                        </w:tc>
                        <w:tc>
                          <w:tcPr>
                            <w:tcW w:w="1276" w:type="dxa"/>
                            <w:tcBorders>
                              <w:top w:val="nil"/>
                              <w:left w:val="dotted" w:sz="4" w:space="0" w:color="auto"/>
                              <w:bottom w:val="nil"/>
                              <w:right w:val="dotted" w:sz="4" w:space="0" w:color="auto"/>
                            </w:tcBorders>
                            <w:vAlign w:val="center"/>
                          </w:tcPr>
                          <w:p w14:paraId="4272927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40691C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3535657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FB121D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K15.0</w:t>
                            </w:r>
                          </w:p>
                        </w:tc>
                        <w:tc>
                          <w:tcPr>
                            <w:tcW w:w="1237" w:type="dxa"/>
                            <w:tcBorders>
                              <w:top w:val="nil"/>
                              <w:left w:val="single" w:sz="4" w:space="0" w:color="auto"/>
                              <w:bottom w:val="nil"/>
                              <w:right w:val="dotted" w:sz="4" w:space="0" w:color="auto"/>
                            </w:tcBorders>
                            <w:shd w:val="clear" w:color="auto" w:fill="auto"/>
                            <w:noWrap/>
                            <w:vAlign w:val="center"/>
                          </w:tcPr>
                          <w:p w14:paraId="396D026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2601676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EE8D9A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5F2791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412 ± 60</w:t>
                            </w:r>
                          </w:p>
                        </w:tc>
                        <w:tc>
                          <w:tcPr>
                            <w:tcW w:w="1172" w:type="dxa"/>
                            <w:tcBorders>
                              <w:top w:val="nil"/>
                              <w:left w:val="dotted" w:sz="4" w:space="0" w:color="auto"/>
                              <w:bottom w:val="nil"/>
                              <w:right w:val="dotted" w:sz="4" w:space="0" w:color="auto"/>
                            </w:tcBorders>
                            <w:vAlign w:val="center"/>
                          </w:tcPr>
                          <w:p w14:paraId="221D362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488 ± 11</w:t>
                            </w:r>
                          </w:p>
                        </w:tc>
                        <w:tc>
                          <w:tcPr>
                            <w:tcW w:w="1276" w:type="dxa"/>
                            <w:tcBorders>
                              <w:top w:val="nil"/>
                              <w:left w:val="dotted" w:sz="4" w:space="0" w:color="auto"/>
                              <w:bottom w:val="nil"/>
                              <w:right w:val="single" w:sz="4" w:space="0" w:color="auto"/>
                            </w:tcBorders>
                            <w:shd w:val="clear" w:color="auto" w:fill="auto"/>
                            <w:noWrap/>
                            <w:vAlign w:val="center"/>
                          </w:tcPr>
                          <w:p w14:paraId="55B2A61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4199D3B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188 ± 98</w:t>
                            </w:r>
                          </w:p>
                        </w:tc>
                        <w:tc>
                          <w:tcPr>
                            <w:tcW w:w="1276" w:type="dxa"/>
                            <w:tcBorders>
                              <w:top w:val="nil"/>
                              <w:left w:val="dotted" w:sz="4" w:space="0" w:color="auto"/>
                              <w:bottom w:val="nil"/>
                              <w:right w:val="dotted" w:sz="4" w:space="0" w:color="auto"/>
                            </w:tcBorders>
                            <w:vAlign w:val="center"/>
                          </w:tcPr>
                          <w:p w14:paraId="455BB86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6ABECFC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65F95DC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C81BF0C"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K15.5</w:t>
                            </w:r>
                          </w:p>
                        </w:tc>
                        <w:tc>
                          <w:tcPr>
                            <w:tcW w:w="1237" w:type="dxa"/>
                            <w:tcBorders>
                              <w:top w:val="nil"/>
                              <w:left w:val="single" w:sz="4" w:space="0" w:color="auto"/>
                              <w:bottom w:val="nil"/>
                              <w:right w:val="dotted" w:sz="4" w:space="0" w:color="auto"/>
                            </w:tcBorders>
                            <w:shd w:val="clear" w:color="auto" w:fill="auto"/>
                            <w:noWrap/>
                            <w:vAlign w:val="center"/>
                          </w:tcPr>
                          <w:p w14:paraId="788B1A2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B765DF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56FFE83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327C0F6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378 ± 71</w:t>
                            </w:r>
                          </w:p>
                        </w:tc>
                        <w:tc>
                          <w:tcPr>
                            <w:tcW w:w="1172" w:type="dxa"/>
                            <w:tcBorders>
                              <w:top w:val="nil"/>
                              <w:left w:val="dotted" w:sz="4" w:space="0" w:color="auto"/>
                              <w:bottom w:val="nil"/>
                              <w:right w:val="dotted" w:sz="4" w:space="0" w:color="auto"/>
                            </w:tcBorders>
                            <w:vAlign w:val="center"/>
                          </w:tcPr>
                          <w:p w14:paraId="5C6877B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466 ± 42</w:t>
                            </w:r>
                          </w:p>
                        </w:tc>
                        <w:tc>
                          <w:tcPr>
                            <w:tcW w:w="1276" w:type="dxa"/>
                            <w:tcBorders>
                              <w:top w:val="nil"/>
                              <w:left w:val="dotted" w:sz="4" w:space="0" w:color="auto"/>
                              <w:bottom w:val="nil"/>
                              <w:right w:val="single" w:sz="4" w:space="0" w:color="auto"/>
                            </w:tcBorders>
                            <w:shd w:val="clear" w:color="auto" w:fill="auto"/>
                            <w:noWrap/>
                            <w:vAlign w:val="center"/>
                          </w:tcPr>
                          <w:p w14:paraId="2EC5FE1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7CB1012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180 ± 101</w:t>
                            </w:r>
                          </w:p>
                        </w:tc>
                        <w:tc>
                          <w:tcPr>
                            <w:tcW w:w="1276" w:type="dxa"/>
                            <w:tcBorders>
                              <w:top w:val="nil"/>
                              <w:left w:val="dotted" w:sz="4" w:space="0" w:color="auto"/>
                              <w:bottom w:val="nil"/>
                              <w:right w:val="dotted" w:sz="4" w:space="0" w:color="auto"/>
                            </w:tcBorders>
                            <w:vAlign w:val="center"/>
                          </w:tcPr>
                          <w:p w14:paraId="2D85543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c>
                          <w:tcPr>
                            <w:tcW w:w="1275" w:type="dxa"/>
                            <w:tcBorders>
                              <w:top w:val="nil"/>
                              <w:left w:val="dotted" w:sz="4" w:space="0" w:color="auto"/>
                              <w:bottom w:val="nil"/>
                              <w:right w:val="single" w:sz="4" w:space="0" w:color="auto"/>
                            </w:tcBorders>
                            <w:shd w:val="clear" w:color="auto" w:fill="auto"/>
                            <w:noWrap/>
                            <w:vAlign w:val="center"/>
                          </w:tcPr>
                          <w:p w14:paraId="6EFC73F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0BE8DA8E"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A8EE113"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37" w:type="dxa"/>
                            <w:tcBorders>
                              <w:top w:val="nil"/>
                              <w:left w:val="single" w:sz="4" w:space="0" w:color="auto"/>
                              <w:bottom w:val="nil"/>
                              <w:right w:val="dotted" w:sz="4" w:space="0" w:color="auto"/>
                            </w:tcBorders>
                            <w:shd w:val="clear" w:color="auto" w:fill="auto"/>
                            <w:noWrap/>
                            <w:vAlign w:val="center"/>
                          </w:tcPr>
                          <w:p w14:paraId="465D6A9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8CE469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6C78049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53553C5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459 ± 72</w:t>
                            </w:r>
                          </w:p>
                        </w:tc>
                        <w:tc>
                          <w:tcPr>
                            <w:tcW w:w="1172" w:type="dxa"/>
                            <w:tcBorders>
                              <w:top w:val="nil"/>
                              <w:left w:val="dotted" w:sz="4" w:space="0" w:color="auto"/>
                              <w:bottom w:val="nil"/>
                              <w:right w:val="dotted" w:sz="4" w:space="0" w:color="auto"/>
                            </w:tcBorders>
                            <w:vAlign w:val="center"/>
                          </w:tcPr>
                          <w:p w14:paraId="07F7EE6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419 ± 41</w:t>
                            </w:r>
                          </w:p>
                        </w:tc>
                        <w:tc>
                          <w:tcPr>
                            <w:tcW w:w="1276" w:type="dxa"/>
                            <w:tcBorders>
                              <w:top w:val="nil"/>
                              <w:left w:val="dotted" w:sz="4" w:space="0" w:color="auto"/>
                              <w:bottom w:val="nil"/>
                              <w:right w:val="single" w:sz="4" w:space="0" w:color="auto"/>
                            </w:tcBorders>
                            <w:shd w:val="clear" w:color="auto" w:fill="auto"/>
                            <w:noWrap/>
                            <w:vAlign w:val="center"/>
                          </w:tcPr>
                          <w:p w14:paraId="4D82C73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2D21F10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59</w:t>
                            </w:r>
                          </w:p>
                        </w:tc>
                        <w:tc>
                          <w:tcPr>
                            <w:tcW w:w="1276" w:type="dxa"/>
                            <w:tcBorders>
                              <w:top w:val="nil"/>
                              <w:left w:val="dotted" w:sz="4" w:space="0" w:color="auto"/>
                              <w:bottom w:val="nil"/>
                              <w:right w:val="dotted" w:sz="4" w:space="0" w:color="auto"/>
                            </w:tcBorders>
                            <w:vAlign w:val="center"/>
                          </w:tcPr>
                          <w:p w14:paraId="0A28AE8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207 ± 23</w:t>
                            </w:r>
                          </w:p>
                        </w:tc>
                        <w:tc>
                          <w:tcPr>
                            <w:tcW w:w="1275" w:type="dxa"/>
                            <w:tcBorders>
                              <w:top w:val="nil"/>
                              <w:left w:val="dotted" w:sz="4" w:space="0" w:color="auto"/>
                              <w:bottom w:val="nil"/>
                              <w:right w:val="single" w:sz="4" w:space="0" w:color="auto"/>
                            </w:tcBorders>
                            <w:shd w:val="clear" w:color="auto" w:fill="auto"/>
                            <w:noWrap/>
                            <w:vAlign w:val="center"/>
                          </w:tcPr>
                          <w:p w14:paraId="55BB423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(17)</w:t>
                            </w:r>
                          </w:p>
                        </w:tc>
                      </w:tr>
                      <w:tr w:rsidR="004F11BE" w:rsidRPr="00CA06BA" w14:paraId="0AA1BCD7"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F153C7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K16.5</w:t>
                            </w:r>
                          </w:p>
                        </w:tc>
                        <w:tc>
                          <w:tcPr>
                            <w:tcW w:w="1237" w:type="dxa"/>
                            <w:tcBorders>
                              <w:top w:val="nil"/>
                              <w:left w:val="single" w:sz="4" w:space="0" w:color="auto"/>
                              <w:bottom w:val="nil"/>
                              <w:right w:val="dotted" w:sz="4" w:space="0" w:color="auto"/>
                            </w:tcBorders>
                            <w:shd w:val="clear" w:color="auto" w:fill="auto"/>
                            <w:noWrap/>
                            <w:vAlign w:val="center"/>
                          </w:tcPr>
                          <w:p w14:paraId="6CBEB5D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6B52F3E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686426C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52FB6B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511 ± 63</w:t>
                            </w:r>
                          </w:p>
                        </w:tc>
                        <w:tc>
                          <w:tcPr>
                            <w:tcW w:w="1172" w:type="dxa"/>
                            <w:tcBorders>
                              <w:top w:val="nil"/>
                              <w:left w:val="dotted" w:sz="4" w:space="0" w:color="auto"/>
                              <w:bottom w:val="nil"/>
                              <w:right w:val="dotted" w:sz="4" w:space="0" w:color="auto"/>
                            </w:tcBorders>
                            <w:vAlign w:val="center"/>
                          </w:tcPr>
                          <w:p w14:paraId="72818D4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522 ± 60</w:t>
                            </w:r>
                          </w:p>
                        </w:tc>
                        <w:tc>
                          <w:tcPr>
                            <w:tcW w:w="1276" w:type="dxa"/>
                            <w:tcBorders>
                              <w:top w:val="nil"/>
                              <w:left w:val="dotted" w:sz="4" w:space="0" w:color="auto"/>
                              <w:bottom w:val="nil"/>
                              <w:right w:val="single" w:sz="4" w:space="0" w:color="auto"/>
                            </w:tcBorders>
                            <w:shd w:val="clear" w:color="auto" w:fill="auto"/>
                            <w:noWrap/>
                            <w:vAlign w:val="center"/>
                          </w:tcPr>
                          <w:p w14:paraId="6F16C8B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581F1D8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243 ± 87</w:t>
                            </w:r>
                          </w:p>
                        </w:tc>
                        <w:tc>
                          <w:tcPr>
                            <w:tcW w:w="1276" w:type="dxa"/>
                            <w:tcBorders>
                              <w:top w:val="nil"/>
                              <w:left w:val="dotted" w:sz="4" w:space="0" w:color="auto"/>
                              <w:bottom w:val="nil"/>
                              <w:right w:val="dotted" w:sz="4" w:space="0" w:color="auto"/>
                            </w:tcBorders>
                            <w:vAlign w:val="center"/>
                          </w:tcPr>
                          <w:p w14:paraId="3CBC801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205 ± 37</w:t>
                            </w:r>
                          </w:p>
                        </w:tc>
                        <w:tc>
                          <w:tcPr>
                            <w:tcW w:w="1275" w:type="dxa"/>
                            <w:tcBorders>
                              <w:top w:val="nil"/>
                              <w:left w:val="dotted" w:sz="4" w:space="0" w:color="auto"/>
                              <w:bottom w:val="nil"/>
                              <w:right w:val="single" w:sz="4" w:space="0" w:color="auto"/>
                            </w:tcBorders>
                            <w:shd w:val="clear" w:color="auto" w:fill="auto"/>
                            <w:noWrap/>
                            <w:vAlign w:val="center"/>
                          </w:tcPr>
                          <w:p w14:paraId="2689AC3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6DA5920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9D6304F"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K17.0</w:t>
                            </w:r>
                          </w:p>
                        </w:tc>
                        <w:tc>
                          <w:tcPr>
                            <w:tcW w:w="1237" w:type="dxa"/>
                            <w:tcBorders>
                              <w:top w:val="nil"/>
                              <w:left w:val="single" w:sz="4" w:space="0" w:color="auto"/>
                              <w:bottom w:val="nil"/>
                              <w:right w:val="dotted" w:sz="4" w:space="0" w:color="auto"/>
                            </w:tcBorders>
                            <w:shd w:val="clear" w:color="auto" w:fill="auto"/>
                            <w:noWrap/>
                            <w:vAlign w:val="center"/>
                          </w:tcPr>
                          <w:p w14:paraId="29084D5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3E8C128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1EB035B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909717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675 ± 35</w:t>
                            </w:r>
                          </w:p>
                        </w:tc>
                        <w:tc>
                          <w:tcPr>
                            <w:tcW w:w="1172" w:type="dxa"/>
                            <w:tcBorders>
                              <w:top w:val="nil"/>
                              <w:left w:val="dotted" w:sz="4" w:space="0" w:color="auto"/>
                              <w:bottom w:val="nil"/>
                              <w:right w:val="dotted" w:sz="4" w:space="0" w:color="auto"/>
                            </w:tcBorders>
                            <w:vAlign w:val="center"/>
                          </w:tcPr>
                          <w:p w14:paraId="2A51CC3A"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640 ± 140</w:t>
                            </w:r>
                          </w:p>
                        </w:tc>
                        <w:tc>
                          <w:tcPr>
                            <w:tcW w:w="1276" w:type="dxa"/>
                            <w:tcBorders>
                              <w:top w:val="nil"/>
                              <w:left w:val="dotted" w:sz="4" w:space="0" w:color="auto"/>
                              <w:bottom w:val="nil"/>
                              <w:right w:val="single" w:sz="4" w:space="0" w:color="auto"/>
                            </w:tcBorders>
                            <w:shd w:val="clear" w:color="auto" w:fill="auto"/>
                            <w:noWrap/>
                            <w:vAlign w:val="center"/>
                          </w:tcPr>
                          <w:p w14:paraId="1F148E2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729F74F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271 ± 53</w:t>
                            </w:r>
                          </w:p>
                        </w:tc>
                        <w:tc>
                          <w:tcPr>
                            <w:tcW w:w="1276" w:type="dxa"/>
                            <w:tcBorders>
                              <w:top w:val="nil"/>
                              <w:left w:val="dotted" w:sz="4" w:space="0" w:color="auto"/>
                              <w:bottom w:val="nil"/>
                              <w:right w:val="dotted" w:sz="4" w:space="0" w:color="auto"/>
                            </w:tcBorders>
                            <w:vAlign w:val="center"/>
                          </w:tcPr>
                          <w:p w14:paraId="6A581EE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 ± 58</w:t>
                            </w:r>
                          </w:p>
                        </w:tc>
                        <w:tc>
                          <w:tcPr>
                            <w:tcW w:w="1275" w:type="dxa"/>
                            <w:tcBorders>
                              <w:top w:val="nil"/>
                              <w:left w:val="dotted" w:sz="4" w:space="0" w:color="auto"/>
                              <w:bottom w:val="nil"/>
                              <w:right w:val="single" w:sz="4" w:space="0" w:color="auto"/>
                            </w:tcBorders>
                            <w:shd w:val="clear" w:color="auto" w:fill="auto"/>
                            <w:noWrap/>
                            <w:vAlign w:val="center"/>
                          </w:tcPr>
                          <w:p w14:paraId="51A6235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25F2958D"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3DFC17B"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K17.5</w:t>
                            </w:r>
                          </w:p>
                        </w:tc>
                        <w:tc>
                          <w:tcPr>
                            <w:tcW w:w="1237" w:type="dxa"/>
                            <w:tcBorders>
                              <w:top w:val="nil"/>
                              <w:left w:val="single" w:sz="4" w:space="0" w:color="auto"/>
                              <w:bottom w:val="nil"/>
                              <w:right w:val="dotted" w:sz="4" w:space="0" w:color="auto"/>
                            </w:tcBorders>
                            <w:shd w:val="clear" w:color="auto" w:fill="auto"/>
                            <w:noWrap/>
                            <w:vAlign w:val="center"/>
                          </w:tcPr>
                          <w:p w14:paraId="3A0E424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5012942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73C9C87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1F1CA7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577 ± 40</w:t>
                            </w:r>
                          </w:p>
                        </w:tc>
                        <w:tc>
                          <w:tcPr>
                            <w:tcW w:w="1172" w:type="dxa"/>
                            <w:tcBorders>
                              <w:top w:val="nil"/>
                              <w:left w:val="dotted" w:sz="4" w:space="0" w:color="auto"/>
                              <w:bottom w:val="nil"/>
                              <w:right w:val="dotted" w:sz="4" w:space="0" w:color="auto"/>
                            </w:tcBorders>
                            <w:vAlign w:val="center"/>
                          </w:tcPr>
                          <w:p w14:paraId="2962B3D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446 ± 140</w:t>
                            </w:r>
                          </w:p>
                        </w:tc>
                        <w:tc>
                          <w:tcPr>
                            <w:tcW w:w="1276" w:type="dxa"/>
                            <w:tcBorders>
                              <w:top w:val="nil"/>
                              <w:left w:val="dotted" w:sz="4" w:space="0" w:color="auto"/>
                              <w:bottom w:val="nil"/>
                              <w:right w:val="single" w:sz="4" w:space="0" w:color="auto"/>
                            </w:tcBorders>
                            <w:shd w:val="clear" w:color="auto" w:fill="auto"/>
                            <w:noWrap/>
                            <w:vAlign w:val="center"/>
                          </w:tcPr>
                          <w:p w14:paraId="4A9943C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74C9DD8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233 ± 53</w:t>
                            </w:r>
                          </w:p>
                        </w:tc>
                        <w:tc>
                          <w:tcPr>
                            <w:tcW w:w="1276" w:type="dxa"/>
                            <w:tcBorders>
                              <w:top w:val="nil"/>
                              <w:left w:val="dotted" w:sz="4" w:space="0" w:color="auto"/>
                              <w:bottom w:val="nil"/>
                              <w:right w:val="dotted" w:sz="4" w:space="0" w:color="auto"/>
                            </w:tcBorders>
                            <w:vAlign w:val="center"/>
                          </w:tcPr>
                          <w:p w14:paraId="7F4401F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139 ± 44</w:t>
                            </w:r>
                          </w:p>
                        </w:tc>
                        <w:tc>
                          <w:tcPr>
                            <w:tcW w:w="1275" w:type="dxa"/>
                            <w:tcBorders>
                              <w:top w:val="nil"/>
                              <w:left w:val="dotted" w:sz="4" w:space="0" w:color="auto"/>
                              <w:bottom w:val="nil"/>
                              <w:right w:val="single" w:sz="4" w:space="0" w:color="auto"/>
                            </w:tcBorders>
                            <w:shd w:val="clear" w:color="auto" w:fill="auto"/>
                            <w:noWrap/>
                            <w:vAlign w:val="center"/>
                          </w:tcPr>
                          <w:p w14:paraId="6F0B777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37C3E91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660182A"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37" w:type="dxa"/>
                            <w:tcBorders>
                              <w:top w:val="nil"/>
                              <w:left w:val="single" w:sz="4" w:space="0" w:color="auto"/>
                              <w:bottom w:val="nil"/>
                              <w:right w:val="dotted" w:sz="4" w:space="0" w:color="auto"/>
                            </w:tcBorders>
                            <w:shd w:val="clear" w:color="auto" w:fill="auto"/>
                            <w:noWrap/>
                            <w:vAlign w:val="center"/>
                          </w:tcPr>
                          <w:p w14:paraId="0F8BEA3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173" w:type="dxa"/>
                            <w:tcBorders>
                              <w:top w:val="nil"/>
                              <w:left w:val="dotted" w:sz="4" w:space="0" w:color="auto"/>
                              <w:bottom w:val="nil"/>
                              <w:right w:val="dotted" w:sz="4" w:space="0" w:color="auto"/>
                            </w:tcBorders>
                            <w:vAlign w:val="center"/>
                          </w:tcPr>
                          <w:p w14:paraId="05A4E32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21A9FD5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1169E89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723 ± 54</w:t>
                            </w:r>
                          </w:p>
                        </w:tc>
                        <w:tc>
                          <w:tcPr>
                            <w:tcW w:w="1172" w:type="dxa"/>
                            <w:tcBorders>
                              <w:top w:val="nil"/>
                              <w:left w:val="dotted" w:sz="4" w:space="0" w:color="auto"/>
                              <w:bottom w:val="nil"/>
                              <w:right w:val="dotted" w:sz="4" w:space="0" w:color="auto"/>
                            </w:tcBorders>
                            <w:vAlign w:val="center"/>
                          </w:tcPr>
                          <w:p w14:paraId="270C18A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448 ± 136</w:t>
                            </w:r>
                          </w:p>
                        </w:tc>
                        <w:tc>
                          <w:tcPr>
                            <w:tcW w:w="1276" w:type="dxa"/>
                            <w:tcBorders>
                              <w:top w:val="nil"/>
                              <w:left w:val="dotted" w:sz="4" w:space="0" w:color="auto"/>
                              <w:bottom w:val="nil"/>
                              <w:right w:val="single" w:sz="4" w:space="0" w:color="auto"/>
                            </w:tcBorders>
                            <w:shd w:val="clear" w:color="auto" w:fill="auto"/>
                            <w:noWrap/>
                            <w:vAlign w:val="center"/>
                          </w:tcPr>
                          <w:p w14:paraId="161BBDC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414C4AB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323 ± 68</w:t>
                            </w:r>
                          </w:p>
                        </w:tc>
                        <w:tc>
                          <w:tcPr>
                            <w:tcW w:w="1276" w:type="dxa"/>
                            <w:tcBorders>
                              <w:top w:val="nil"/>
                              <w:left w:val="dotted" w:sz="4" w:space="0" w:color="auto"/>
                              <w:bottom w:val="nil"/>
                              <w:right w:val="dotted" w:sz="4" w:space="0" w:color="auto"/>
                            </w:tcBorders>
                            <w:vAlign w:val="center"/>
                          </w:tcPr>
                          <w:p w14:paraId="26DB3D0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162 ± 5</w:t>
                            </w:r>
                          </w:p>
                        </w:tc>
                        <w:tc>
                          <w:tcPr>
                            <w:tcW w:w="1275" w:type="dxa"/>
                            <w:tcBorders>
                              <w:top w:val="nil"/>
                              <w:left w:val="dotted" w:sz="4" w:space="0" w:color="auto"/>
                              <w:bottom w:val="nil"/>
                              <w:right w:val="single" w:sz="4" w:space="0" w:color="auto"/>
                            </w:tcBorders>
                            <w:shd w:val="clear" w:color="auto" w:fill="auto"/>
                            <w:noWrap/>
                            <w:vAlign w:val="center"/>
                          </w:tcPr>
                          <w:p w14:paraId="43BFFFC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316A6974"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1D18D2A"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37" w:type="dxa"/>
                            <w:tcBorders>
                              <w:top w:val="nil"/>
                              <w:left w:val="single" w:sz="4" w:space="0" w:color="auto"/>
                              <w:bottom w:val="nil"/>
                              <w:right w:val="dotted" w:sz="4" w:space="0" w:color="auto"/>
                            </w:tcBorders>
                            <w:shd w:val="clear" w:color="auto" w:fill="auto"/>
                            <w:noWrap/>
                            <w:vAlign w:val="center"/>
                          </w:tcPr>
                          <w:p w14:paraId="0F21697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0FD8A32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76" w:type="dxa"/>
                            <w:tcBorders>
                              <w:top w:val="nil"/>
                              <w:left w:val="dotted" w:sz="4" w:space="0" w:color="auto"/>
                              <w:bottom w:val="nil"/>
                              <w:right w:val="single" w:sz="4" w:space="0" w:color="auto"/>
                            </w:tcBorders>
                            <w:vAlign w:val="center"/>
                          </w:tcPr>
                          <w:p w14:paraId="04F8A2C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5188A2C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974 ± 187</w:t>
                            </w:r>
                          </w:p>
                        </w:tc>
                        <w:tc>
                          <w:tcPr>
                            <w:tcW w:w="1172" w:type="dxa"/>
                            <w:tcBorders>
                              <w:top w:val="nil"/>
                              <w:left w:val="dotted" w:sz="4" w:space="0" w:color="auto"/>
                              <w:bottom w:val="nil"/>
                              <w:right w:val="dotted" w:sz="4" w:space="0" w:color="auto"/>
                            </w:tcBorders>
                            <w:vAlign w:val="center"/>
                          </w:tcPr>
                          <w:p w14:paraId="01DA606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717 ± 138</w:t>
                            </w:r>
                          </w:p>
                        </w:tc>
                        <w:tc>
                          <w:tcPr>
                            <w:tcW w:w="1276" w:type="dxa"/>
                            <w:tcBorders>
                              <w:top w:val="nil"/>
                              <w:left w:val="dotted" w:sz="4" w:space="0" w:color="auto"/>
                              <w:bottom w:val="nil"/>
                              <w:right w:val="single" w:sz="4" w:space="0" w:color="auto"/>
                            </w:tcBorders>
                            <w:shd w:val="clear" w:color="auto" w:fill="auto"/>
                            <w:noWrap/>
                            <w:vAlign w:val="center"/>
                          </w:tcPr>
                          <w:p w14:paraId="31B0FF4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(32)</w:t>
                            </w:r>
                          </w:p>
                        </w:tc>
                        <w:tc>
                          <w:tcPr>
                            <w:tcW w:w="1276" w:type="dxa"/>
                            <w:tcBorders>
                              <w:top w:val="nil"/>
                              <w:left w:val="single" w:sz="4" w:space="0" w:color="auto"/>
                              <w:bottom w:val="nil"/>
                              <w:right w:val="dotted" w:sz="4" w:space="0" w:color="auto"/>
                            </w:tcBorders>
                            <w:vAlign w:val="center"/>
                          </w:tcPr>
                          <w:p w14:paraId="6E3EE31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468 ± 102</w:t>
                            </w:r>
                          </w:p>
                        </w:tc>
                        <w:tc>
                          <w:tcPr>
                            <w:tcW w:w="1276" w:type="dxa"/>
                            <w:tcBorders>
                              <w:top w:val="nil"/>
                              <w:left w:val="dotted" w:sz="4" w:space="0" w:color="auto"/>
                              <w:bottom w:val="nil"/>
                              <w:right w:val="dotted" w:sz="4" w:space="0" w:color="auto"/>
                            </w:tcBorders>
                            <w:vAlign w:val="center"/>
                          </w:tcPr>
                          <w:p w14:paraId="7D9A1FE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218 ± 36</w:t>
                            </w:r>
                          </w:p>
                        </w:tc>
                        <w:tc>
                          <w:tcPr>
                            <w:tcW w:w="1275" w:type="dxa"/>
                            <w:tcBorders>
                              <w:top w:val="nil"/>
                              <w:left w:val="dotted" w:sz="4" w:space="0" w:color="auto"/>
                              <w:bottom w:val="nil"/>
                              <w:right w:val="single" w:sz="4" w:space="0" w:color="auto"/>
                            </w:tcBorders>
                            <w:shd w:val="clear" w:color="auto" w:fill="auto"/>
                            <w:noWrap/>
                            <w:vAlign w:val="center"/>
                          </w:tcPr>
                          <w:p w14:paraId="1CC7A0A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3593CCAF"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A5C519E"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37" w:type="dxa"/>
                            <w:tcBorders>
                              <w:top w:val="nil"/>
                              <w:left w:val="single" w:sz="4" w:space="0" w:color="auto"/>
                              <w:bottom w:val="nil"/>
                              <w:right w:val="dotted" w:sz="4" w:space="0" w:color="auto"/>
                            </w:tcBorders>
                            <w:shd w:val="clear" w:color="auto" w:fill="auto"/>
                            <w:noWrap/>
                            <w:vAlign w:val="center"/>
                          </w:tcPr>
                          <w:p w14:paraId="22B4095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6FD8355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nil"/>
                              <w:right w:val="single" w:sz="4" w:space="0" w:color="auto"/>
                            </w:tcBorders>
                            <w:vAlign w:val="center"/>
                          </w:tcPr>
                          <w:p w14:paraId="5483FEE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66D8020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1,276 ± 189</w:t>
                            </w:r>
                          </w:p>
                        </w:tc>
                        <w:tc>
                          <w:tcPr>
                            <w:tcW w:w="1172" w:type="dxa"/>
                            <w:tcBorders>
                              <w:top w:val="nil"/>
                              <w:left w:val="dotted" w:sz="4" w:space="0" w:color="auto"/>
                              <w:bottom w:val="nil"/>
                              <w:right w:val="dotted" w:sz="4" w:space="0" w:color="auto"/>
                            </w:tcBorders>
                            <w:vAlign w:val="center"/>
                          </w:tcPr>
                          <w:p w14:paraId="07D35D6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800 ± 159</w:t>
                            </w:r>
                          </w:p>
                        </w:tc>
                        <w:tc>
                          <w:tcPr>
                            <w:tcW w:w="1276" w:type="dxa"/>
                            <w:tcBorders>
                              <w:top w:val="nil"/>
                              <w:left w:val="dotted" w:sz="4" w:space="0" w:color="auto"/>
                              <w:bottom w:val="nil"/>
                              <w:right w:val="single" w:sz="4" w:space="0" w:color="auto"/>
                            </w:tcBorders>
                            <w:shd w:val="clear" w:color="auto" w:fill="auto"/>
                            <w:noWrap/>
                            <w:vAlign w:val="center"/>
                          </w:tcPr>
                          <w:p w14:paraId="52B3FAF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5DB06DF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558 ± 117</w:t>
                            </w:r>
                          </w:p>
                        </w:tc>
                        <w:tc>
                          <w:tcPr>
                            <w:tcW w:w="1276" w:type="dxa"/>
                            <w:tcBorders>
                              <w:top w:val="nil"/>
                              <w:left w:val="dotted" w:sz="4" w:space="0" w:color="auto"/>
                              <w:bottom w:val="nil"/>
                              <w:right w:val="dotted" w:sz="4" w:space="0" w:color="auto"/>
                            </w:tcBorders>
                            <w:vAlign w:val="center"/>
                          </w:tcPr>
                          <w:p w14:paraId="54775D1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271 ± 31</w:t>
                            </w:r>
                          </w:p>
                        </w:tc>
                        <w:tc>
                          <w:tcPr>
                            <w:tcW w:w="1275" w:type="dxa"/>
                            <w:tcBorders>
                              <w:top w:val="nil"/>
                              <w:left w:val="dotted" w:sz="4" w:space="0" w:color="auto"/>
                              <w:bottom w:val="nil"/>
                              <w:right w:val="single" w:sz="4" w:space="0" w:color="auto"/>
                            </w:tcBorders>
                            <w:shd w:val="clear" w:color="auto" w:fill="auto"/>
                            <w:noWrap/>
                            <w:vAlign w:val="center"/>
                          </w:tcPr>
                          <w:p w14:paraId="023B3CB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612F07B2"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2201784"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37" w:type="dxa"/>
                            <w:tcBorders>
                              <w:top w:val="nil"/>
                              <w:left w:val="single" w:sz="4" w:space="0" w:color="auto"/>
                              <w:bottom w:val="nil"/>
                              <w:right w:val="dotted" w:sz="4" w:space="0" w:color="auto"/>
                            </w:tcBorders>
                            <w:shd w:val="clear" w:color="auto" w:fill="auto"/>
                            <w:noWrap/>
                            <w:vAlign w:val="center"/>
                          </w:tcPr>
                          <w:p w14:paraId="2432E77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4FE58E4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nil"/>
                              <w:right w:val="single" w:sz="4" w:space="0" w:color="auto"/>
                            </w:tcBorders>
                            <w:vAlign w:val="center"/>
                          </w:tcPr>
                          <w:p w14:paraId="34901B6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1778F214"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1,703 ± 82</w:t>
                            </w:r>
                          </w:p>
                        </w:tc>
                        <w:tc>
                          <w:tcPr>
                            <w:tcW w:w="1172" w:type="dxa"/>
                            <w:tcBorders>
                              <w:top w:val="nil"/>
                              <w:left w:val="dotted" w:sz="4" w:space="0" w:color="auto"/>
                              <w:bottom w:val="nil"/>
                              <w:right w:val="dotted" w:sz="4" w:space="0" w:color="auto"/>
                            </w:tcBorders>
                            <w:vAlign w:val="center"/>
                          </w:tcPr>
                          <w:p w14:paraId="15EB95B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919 ± 135</w:t>
                            </w:r>
                          </w:p>
                        </w:tc>
                        <w:tc>
                          <w:tcPr>
                            <w:tcW w:w="1276" w:type="dxa"/>
                            <w:tcBorders>
                              <w:top w:val="nil"/>
                              <w:left w:val="dotted" w:sz="4" w:space="0" w:color="auto"/>
                              <w:bottom w:val="nil"/>
                              <w:right w:val="single" w:sz="4" w:space="0" w:color="auto"/>
                            </w:tcBorders>
                            <w:shd w:val="clear" w:color="auto" w:fill="auto"/>
                            <w:noWrap/>
                            <w:vAlign w:val="center"/>
                          </w:tcPr>
                          <w:p w14:paraId="09DAC2D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(107)</w:t>
                            </w:r>
                          </w:p>
                        </w:tc>
                        <w:tc>
                          <w:tcPr>
                            <w:tcW w:w="1276" w:type="dxa"/>
                            <w:tcBorders>
                              <w:top w:val="nil"/>
                              <w:left w:val="single" w:sz="4" w:space="0" w:color="auto"/>
                              <w:bottom w:val="nil"/>
                              <w:right w:val="dotted" w:sz="4" w:space="0" w:color="auto"/>
                            </w:tcBorders>
                            <w:vAlign w:val="center"/>
                          </w:tcPr>
                          <w:p w14:paraId="2872025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755 ± 99</w:t>
                            </w:r>
                          </w:p>
                        </w:tc>
                        <w:tc>
                          <w:tcPr>
                            <w:tcW w:w="1276" w:type="dxa"/>
                            <w:tcBorders>
                              <w:top w:val="nil"/>
                              <w:left w:val="dotted" w:sz="4" w:space="0" w:color="auto"/>
                              <w:bottom w:val="nil"/>
                              <w:right w:val="dotted" w:sz="4" w:space="0" w:color="auto"/>
                            </w:tcBorders>
                            <w:vAlign w:val="center"/>
                          </w:tcPr>
                          <w:p w14:paraId="38D0484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307 ± 28</w:t>
                            </w:r>
                          </w:p>
                        </w:tc>
                        <w:tc>
                          <w:tcPr>
                            <w:tcW w:w="1275" w:type="dxa"/>
                            <w:tcBorders>
                              <w:top w:val="nil"/>
                              <w:left w:val="dotted" w:sz="4" w:space="0" w:color="auto"/>
                              <w:bottom w:val="nil"/>
                              <w:right w:val="single" w:sz="4" w:space="0" w:color="auto"/>
                            </w:tcBorders>
                            <w:shd w:val="clear" w:color="auto" w:fill="auto"/>
                            <w:noWrap/>
                            <w:vAlign w:val="center"/>
                          </w:tcPr>
                          <w:p w14:paraId="2970A32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293A4C5A"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447284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37" w:type="dxa"/>
                            <w:tcBorders>
                              <w:top w:val="nil"/>
                              <w:left w:val="single" w:sz="4" w:space="0" w:color="auto"/>
                              <w:bottom w:val="nil"/>
                              <w:right w:val="dotted" w:sz="4" w:space="0" w:color="auto"/>
                            </w:tcBorders>
                            <w:shd w:val="clear" w:color="auto" w:fill="auto"/>
                            <w:noWrap/>
                            <w:vAlign w:val="center"/>
                          </w:tcPr>
                          <w:p w14:paraId="18E12C3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nil"/>
                              <w:right w:val="dotted" w:sz="4" w:space="0" w:color="auto"/>
                            </w:tcBorders>
                            <w:vAlign w:val="center"/>
                          </w:tcPr>
                          <w:p w14:paraId="116A46E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nil"/>
                              <w:right w:val="single" w:sz="4" w:space="0" w:color="auto"/>
                            </w:tcBorders>
                            <w:vAlign w:val="center"/>
                          </w:tcPr>
                          <w:p w14:paraId="352F98C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nil"/>
                              <w:right w:val="dotted" w:sz="4" w:space="0" w:color="auto"/>
                            </w:tcBorders>
                            <w:vAlign w:val="center"/>
                          </w:tcPr>
                          <w:p w14:paraId="7E04402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1,788 ± 137</w:t>
                            </w:r>
                          </w:p>
                        </w:tc>
                        <w:tc>
                          <w:tcPr>
                            <w:tcW w:w="1172" w:type="dxa"/>
                            <w:tcBorders>
                              <w:top w:val="nil"/>
                              <w:left w:val="dotted" w:sz="4" w:space="0" w:color="auto"/>
                              <w:bottom w:val="nil"/>
                              <w:right w:val="dotted" w:sz="4" w:space="0" w:color="auto"/>
                            </w:tcBorders>
                            <w:vAlign w:val="center"/>
                          </w:tcPr>
                          <w:p w14:paraId="041F58F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1,262 ± 74</w:t>
                            </w:r>
                          </w:p>
                        </w:tc>
                        <w:tc>
                          <w:tcPr>
                            <w:tcW w:w="1276" w:type="dxa"/>
                            <w:tcBorders>
                              <w:top w:val="nil"/>
                              <w:left w:val="dotted" w:sz="4" w:space="0" w:color="auto"/>
                              <w:bottom w:val="nil"/>
                              <w:right w:val="single" w:sz="4" w:space="0" w:color="auto"/>
                            </w:tcBorders>
                            <w:shd w:val="clear" w:color="auto" w:fill="auto"/>
                            <w:noWrap/>
                            <w:vAlign w:val="center"/>
                          </w:tcPr>
                          <w:p w14:paraId="41A5BCF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315 ± 18</w:t>
                            </w:r>
                          </w:p>
                        </w:tc>
                        <w:tc>
                          <w:tcPr>
                            <w:tcW w:w="1276" w:type="dxa"/>
                            <w:tcBorders>
                              <w:top w:val="nil"/>
                              <w:left w:val="single" w:sz="4" w:space="0" w:color="auto"/>
                              <w:bottom w:val="nil"/>
                              <w:right w:val="dotted" w:sz="4" w:space="0" w:color="auto"/>
                            </w:tcBorders>
                            <w:vAlign w:val="center"/>
                          </w:tcPr>
                          <w:p w14:paraId="0E4E845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790 ± 58</w:t>
                            </w:r>
                          </w:p>
                        </w:tc>
                        <w:tc>
                          <w:tcPr>
                            <w:tcW w:w="1276" w:type="dxa"/>
                            <w:tcBorders>
                              <w:top w:val="nil"/>
                              <w:left w:val="dotted" w:sz="4" w:space="0" w:color="auto"/>
                              <w:bottom w:val="nil"/>
                              <w:right w:val="dotted" w:sz="4" w:space="0" w:color="auto"/>
                            </w:tcBorders>
                            <w:vAlign w:val="center"/>
                          </w:tcPr>
                          <w:p w14:paraId="753854D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416 ± 60</w:t>
                            </w:r>
                          </w:p>
                        </w:tc>
                        <w:tc>
                          <w:tcPr>
                            <w:tcW w:w="1275" w:type="dxa"/>
                            <w:tcBorders>
                              <w:top w:val="nil"/>
                              <w:left w:val="dotted" w:sz="4" w:space="0" w:color="auto"/>
                              <w:bottom w:val="nil"/>
                              <w:right w:val="single" w:sz="4" w:space="0" w:color="auto"/>
                            </w:tcBorders>
                            <w:shd w:val="clear" w:color="auto" w:fill="auto"/>
                            <w:noWrap/>
                            <w:vAlign w:val="center"/>
                          </w:tcPr>
                          <w:p w14:paraId="0D1CE99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415EFD6B"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3C8FF442"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37" w:type="dxa"/>
                            <w:tcBorders>
                              <w:top w:val="nil"/>
                              <w:left w:val="single" w:sz="4" w:space="0" w:color="auto"/>
                              <w:bottom w:val="single" w:sz="4" w:space="0" w:color="auto"/>
                              <w:right w:val="dotted" w:sz="4" w:space="0" w:color="auto"/>
                            </w:tcBorders>
                            <w:shd w:val="clear" w:color="auto" w:fill="auto"/>
                            <w:noWrap/>
                            <w:vAlign w:val="center"/>
                          </w:tcPr>
                          <w:p w14:paraId="799A6077"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173" w:type="dxa"/>
                            <w:tcBorders>
                              <w:top w:val="nil"/>
                              <w:left w:val="dotted" w:sz="4" w:space="0" w:color="auto"/>
                              <w:bottom w:val="single" w:sz="4" w:space="0" w:color="auto"/>
                              <w:right w:val="dotted" w:sz="4" w:space="0" w:color="auto"/>
                            </w:tcBorders>
                            <w:vAlign w:val="center"/>
                          </w:tcPr>
                          <w:p w14:paraId="3273A2E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(59)</w:t>
                            </w:r>
                          </w:p>
                        </w:tc>
                        <w:tc>
                          <w:tcPr>
                            <w:tcW w:w="1276" w:type="dxa"/>
                            <w:tcBorders>
                              <w:top w:val="nil"/>
                              <w:left w:val="dotted" w:sz="4" w:space="0" w:color="auto"/>
                              <w:bottom w:val="single" w:sz="4" w:space="0" w:color="auto"/>
                              <w:right w:val="single" w:sz="4" w:space="0" w:color="auto"/>
                            </w:tcBorders>
                            <w:vAlign w:val="center"/>
                          </w:tcPr>
                          <w:p w14:paraId="193E34F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(18)</w:t>
                            </w:r>
                          </w:p>
                        </w:tc>
                        <w:tc>
                          <w:tcPr>
                            <w:tcW w:w="1237" w:type="dxa"/>
                            <w:tcBorders>
                              <w:top w:val="nil"/>
                              <w:left w:val="single" w:sz="4" w:space="0" w:color="auto"/>
                              <w:bottom w:val="single" w:sz="4" w:space="0" w:color="auto"/>
                              <w:right w:val="dotted" w:sz="4" w:space="0" w:color="auto"/>
                            </w:tcBorders>
                            <w:vAlign w:val="center"/>
                          </w:tcPr>
                          <w:p w14:paraId="0281C90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1,940 ± 43</w:t>
                            </w:r>
                          </w:p>
                        </w:tc>
                        <w:tc>
                          <w:tcPr>
                            <w:tcW w:w="1172" w:type="dxa"/>
                            <w:tcBorders>
                              <w:top w:val="nil"/>
                              <w:left w:val="dotted" w:sz="4" w:space="0" w:color="auto"/>
                              <w:bottom w:val="single" w:sz="4" w:space="0" w:color="auto"/>
                              <w:right w:val="dotted" w:sz="4" w:space="0" w:color="auto"/>
                            </w:tcBorders>
                            <w:vAlign w:val="center"/>
                          </w:tcPr>
                          <w:p w14:paraId="480A1CA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1,690 ± 135</w:t>
                            </w:r>
                          </w:p>
                        </w:tc>
                        <w:tc>
                          <w:tcPr>
                            <w:tcW w:w="1276" w:type="dxa"/>
                            <w:tcBorders>
                              <w:top w:val="nil"/>
                              <w:left w:val="dotted" w:sz="4" w:space="0" w:color="auto"/>
                              <w:bottom w:val="single" w:sz="4" w:space="0" w:color="auto"/>
                              <w:right w:val="single" w:sz="4" w:space="0" w:color="auto"/>
                            </w:tcBorders>
                            <w:shd w:val="clear" w:color="auto" w:fill="auto"/>
                            <w:noWrap/>
                            <w:vAlign w:val="center"/>
                          </w:tcPr>
                          <w:p w14:paraId="46FB4B2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275 ± 41</w:t>
                            </w:r>
                          </w:p>
                        </w:tc>
                        <w:tc>
                          <w:tcPr>
                            <w:tcW w:w="1276" w:type="dxa"/>
                            <w:tcBorders>
                              <w:top w:val="nil"/>
                              <w:left w:val="single" w:sz="4" w:space="0" w:color="auto"/>
                              <w:bottom w:val="single" w:sz="4" w:space="0" w:color="auto"/>
                              <w:right w:val="dotted" w:sz="4" w:space="0" w:color="auto"/>
                            </w:tcBorders>
                            <w:vAlign w:val="center"/>
                          </w:tcPr>
                          <w:p w14:paraId="317FF9E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914 ± 84</w:t>
                            </w:r>
                          </w:p>
                        </w:tc>
                        <w:tc>
                          <w:tcPr>
                            <w:tcW w:w="1276" w:type="dxa"/>
                            <w:tcBorders>
                              <w:top w:val="nil"/>
                              <w:left w:val="dotted" w:sz="4" w:space="0" w:color="auto"/>
                              <w:bottom w:val="single" w:sz="4" w:space="0" w:color="auto"/>
                              <w:right w:val="dotted" w:sz="4" w:space="0" w:color="auto"/>
                            </w:tcBorders>
                            <w:vAlign w:val="center"/>
                          </w:tcPr>
                          <w:p w14:paraId="15A2023C"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558 ± 50</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033C74F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(58)</w:t>
                            </w:r>
                          </w:p>
                        </w:tc>
                      </w:tr>
                      <w:tr w:rsidR="004F11BE" w:rsidRPr="00CA06BA" w14:paraId="113C4421" w14:textId="77777777" w:rsidTr="003603F8">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742CD0BB" w14:textId="77777777" w:rsidR="004F11BE" w:rsidRPr="00CA06BA" w:rsidRDefault="004F11BE" w:rsidP="00B20979">
                            <w:pPr>
                              <w:spacing w:after="0" w:line="240" w:lineRule="auto"/>
                              <w:jc w:val="center"/>
                              <w:rPr>
                                <w:rFonts w:eastAsia="Times New Roman" w:cstheme="minorHAnsi"/>
                                <w:b/>
                                <w:bCs/>
                                <w:sz w:val="18"/>
                                <w:szCs w:val="18"/>
                                <w:lang w:eastAsia="en-GB"/>
                              </w:rPr>
                            </w:pPr>
                          </w:p>
                        </w:tc>
                        <w:tc>
                          <w:tcPr>
                            <w:tcW w:w="3686" w:type="dxa"/>
                            <w:gridSpan w:val="3"/>
                            <w:tcBorders>
                              <w:top w:val="single" w:sz="4" w:space="0" w:color="auto"/>
                              <w:left w:val="single" w:sz="4" w:space="0" w:color="auto"/>
                              <w:bottom w:val="dotted" w:sz="4" w:space="0" w:color="auto"/>
                              <w:right w:val="single" w:sz="4" w:space="0" w:color="auto"/>
                            </w:tcBorders>
                            <w:shd w:val="clear" w:color="auto" w:fill="auto"/>
                            <w:noWrap/>
                            <w:vAlign w:val="center"/>
                          </w:tcPr>
                          <w:p w14:paraId="7650852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tcPr>
                          <w:p w14:paraId="0A100BB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249F6040"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2546B4A3"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00E676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C0</w:t>
                            </w:r>
                          </w:p>
                        </w:tc>
                        <w:tc>
                          <w:tcPr>
                            <w:tcW w:w="3686" w:type="dxa"/>
                            <w:gridSpan w:val="3"/>
                            <w:tcBorders>
                              <w:top w:val="single" w:sz="4" w:space="0" w:color="auto"/>
                              <w:left w:val="single" w:sz="4" w:space="0" w:color="auto"/>
                              <w:bottom w:val="nil"/>
                              <w:right w:val="single" w:sz="4" w:space="0" w:color="auto"/>
                            </w:tcBorders>
                            <w:shd w:val="clear" w:color="auto" w:fill="auto"/>
                            <w:noWrap/>
                            <w:vAlign w:val="center"/>
                          </w:tcPr>
                          <w:p w14:paraId="53A1A3D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158 ± 46</w:t>
                            </w:r>
                          </w:p>
                        </w:tc>
                        <w:tc>
                          <w:tcPr>
                            <w:tcW w:w="3685" w:type="dxa"/>
                            <w:gridSpan w:val="3"/>
                            <w:tcBorders>
                              <w:top w:val="single" w:sz="4" w:space="0" w:color="auto"/>
                              <w:left w:val="single" w:sz="4" w:space="0" w:color="auto"/>
                              <w:bottom w:val="nil"/>
                              <w:right w:val="single" w:sz="4" w:space="0" w:color="auto"/>
                            </w:tcBorders>
                            <w:vAlign w:val="center"/>
                          </w:tcPr>
                          <w:p w14:paraId="7B1795F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847 ± 161</w:t>
                            </w:r>
                          </w:p>
                        </w:tc>
                        <w:tc>
                          <w:tcPr>
                            <w:tcW w:w="3827" w:type="dxa"/>
                            <w:gridSpan w:val="3"/>
                            <w:tcBorders>
                              <w:top w:val="single" w:sz="4" w:space="0" w:color="auto"/>
                              <w:left w:val="single" w:sz="4" w:space="0" w:color="auto"/>
                              <w:bottom w:val="nil"/>
                              <w:right w:val="single" w:sz="4" w:space="0" w:color="auto"/>
                            </w:tcBorders>
                            <w:vAlign w:val="center"/>
                          </w:tcPr>
                          <w:p w14:paraId="52E138A3"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541 ± 25</w:t>
                            </w:r>
                          </w:p>
                        </w:tc>
                      </w:tr>
                      <w:tr w:rsidR="004F11BE" w:rsidRPr="00CA06BA" w14:paraId="591AC205"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48C8884"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C10</w:t>
                            </w:r>
                          </w:p>
                        </w:tc>
                        <w:tc>
                          <w:tcPr>
                            <w:tcW w:w="3686" w:type="dxa"/>
                            <w:gridSpan w:val="3"/>
                            <w:tcBorders>
                              <w:top w:val="nil"/>
                              <w:left w:val="single" w:sz="4" w:space="0" w:color="auto"/>
                              <w:bottom w:val="nil"/>
                              <w:right w:val="single" w:sz="4" w:space="0" w:color="auto"/>
                            </w:tcBorders>
                            <w:shd w:val="clear" w:color="auto" w:fill="auto"/>
                            <w:noWrap/>
                            <w:vAlign w:val="center"/>
                          </w:tcPr>
                          <w:p w14:paraId="3E5DE56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 ± 37</w:t>
                            </w:r>
                          </w:p>
                        </w:tc>
                        <w:tc>
                          <w:tcPr>
                            <w:tcW w:w="3685" w:type="dxa"/>
                            <w:gridSpan w:val="3"/>
                            <w:tcBorders>
                              <w:top w:val="nil"/>
                              <w:left w:val="single" w:sz="4" w:space="0" w:color="auto"/>
                              <w:bottom w:val="nil"/>
                              <w:right w:val="single" w:sz="4" w:space="0" w:color="auto"/>
                            </w:tcBorders>
                            <w:vAlign w:val="center"/>
                          </w:tcPr>
                          <w:p w14:paraId="33358145"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455 ± 144</w:t>
                            </w:r>
                          </w:p>
                        </w:tc>
                        <w:tc>
                          <w:tcPr>
                            <w:tcW w:w="3827" w:type="dxa"/>
                            <w:gridSpan w:val="3"/>
                            <w:tcBorders>
                              <w:top w:val="nil"/>
                              <w:left w:val="single" w:sz="4" w:space="0" w:color="auto"/>
                              <w:bottom w:val="nil"/>
                              <w:right w:val="single" w:sz="4" w:space="0" w:color="auto"/>
                            </w:tcBorders>
                            <w:vAlign w:val="center"/>
                          </w:tcPr>
                          <w:p w14:paraId="26AD1566"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286 ± 58</w:t>
                            </w:r>
                          </w:p>
                        </w:tc>
                      </w:tr>
                      <w:tr w:rsidR="004F11BE" w:rsidRPr="00CA06BA" w14:paraId="3BA8F359"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2921D1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C20</w:t>
                            </w:r>
                          </w:p>
                        </w:tc>
                        <w:tc>
                          <w:tcPr>
                            <w:tcW w:w="3686" w:type="dxa"/>
                            <w:gridSpan w:val="3"/>
                            <w:tcBorders>
                              <w:top w:val="nil"/>
                              <w:left w:val="single" w:sz="4" w:space="0" w:color="auto"/>
                              <w:bottom w:val="nil"/>
                              <w:right w:val="single" w:sz="4" w:space="0" w:color="auto"/>
                            </w:tcBorders>
                            <w:shd w:val="clear" w:color="auto" w:fill="auto"/>
                            <w:noWrap/>
                            <w:vAlign w:val="center"/>
                          </w:tcPr>
                          <w:p w14:paraId="6A73156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105 ± 32</w:t>
                            </w:r>
                          </w:p>
                        </w:tc>
                        <w:tc>
                          <w:tcPr>
                            <w:tcW w:w="3685" w:type="dxa"/>
                            <w:gridSpan w:val="3"/>
                            <w:tcBorders>
                              <w:top w:val="nil"/>
                              <w:left w:val="single" w:sz="4" w:space="0" w:color="auto"/>
                              <w:bottom w:val="nil"/>
                              <w:right w:val="single" w:sz="4" w:space="0" w:color="auto"/>
                            </w:tcBorders>
                            <w:vAlign w:val="center"/>
                          </w:tcPr>
                          <w:p w14:paraId="5C09220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638 ± 54</w:t>
                            </w:r>
                          </w:p>
                        </w:tc>
                        <w:tc>
                          <w:tcPr>
                            <w:tcW w:w="3827" w:type="dxa"/>
                            <w:gridSpan w:val="3"/>
                            <w:tcBorders>
                              <w:top w:val="nil"/>
                              <w:left w:val="single" w:sz="4" w:space="0" w:color="auto"/>
                              <w:bottom w:val="nil"/>
                              <w:right w:val="single" w:sz="4" w:space="0" w:color="auto"/>
                            </w:tcBorders>
                            <w:vAlign w:val="center"/>
                          </w:tcPr>
                          <w:p w14:paraId="656A576E"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413 ± 55</w:t>
                            </w:r>
                          </w:p>
                        </w:tc>
                      </w:tr>
                      <w:tr w:rsidR="004F11BE" w:rsidRPr="00CA06BA" w14:paraId="7F84519C" w14:textId="77777777" w:rsidTr="003603F8">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B8C75BF"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686" w:type="dxa"/>
                            <w:gridSpan w:val="3"/>
                            <w:tcBorders>
                              <w:top w:val="nil"/>
                              <w:left w:val="single" w:sz="4" w:space="0" w:color="auto"/>
                              <w:bottom w:val="nil"/>
                              <w:right w:val="single" w:sz="4" w:space="0" w:color="auto"/>
                            </w:tcBorders>
                            <w:shd w:val="clear" w:color="auto" w:fill="auto"/>
                            <w:noWrap/>
                            <w:vAlign w:val="center"/>
                          </w:tcPr>
                          <w:p w14:paraId="368E071D"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125 ± 15</w:t>
                            </w:r>
                          </w:p>
                        </w:tc>
                        <w:tc>
                          <w:tcPr>
                            <w:tcW w:w="3685" w:type="dxa"/>
                            <w:gridSpan w:val="3"/>
                            <w:tcBorders>
                              <w:top w:val="nil"/>
                              <w:left w:val="single" w:sz="4" w:space="0" w:color="auto"/>
                              <w:bottom w:val="nil"/>
                              <w:right w:val="single" w:sz="4" w:space="0" w:color="auto"/>
                            </w:tcBorders>
                            <w:vAlign w:val="center"/>
                          </w:tcPr>
                          <w:p w14:paraId="01B3BE81"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758 ± 85</w:t>
                            </w:r>
                          </w:p>
                        </w:tc>
                        <w:tc>
                          <w:tcPr>
                            <w:tcW w:w="3827" w:type="dxa"/>
                            <w:gridSpan w:val="3"/>
                            <w:tcBorders>
                              <w:top w:val="nil"/>
                              <w:left w:val="single" w:sz="4" w:space="0" w:color="auto"/>
                              <w:bottom w:val="nil"/>
                              <w:right w:val="single" w:sz="4" w:space="0" w:color="auto"/>
                            </w:tcBorders>
                            <w:vAlign w:val="center"/>
                          </w:tcPr>
                          <w:p w14:paraId="679FFB9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434 ± 23</w:t>
                            </w:r>
                          </w:p>
                        </w:tc>
                      </w:tr>
                      <w:tr w:rsidR="004F11BE" w:rsidRPr="00CA06BA" w14:paraId="64855ED0" w14:textId="77777777" w:rsidTr="003603F8">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123BB886"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686" w:type="dxa"/>
                            <w:gridSpan w:val="3"/>
                            <w:tcBorders>
                              <w:top w:val="nil"/>
                              <w:left w:val="single" w:sz="4" w:space="0" w:color="auto"/>
                              <w:bottom w:val="single" w:sz="4" w:space="0" w:color="auto"/>
                              <w:right w:val="single" w:sz="4" w:space="0" w:color="auto"/>
                            </w:tcBorders>
                            <w:shd w:val="clear" w:color="auto" w:fill="auto"/>
                            <w:noWrap/>
                            <w:vAlign w:val="center"/>
                          </w:tcPr>
                          <w:p w14:paraId="1822A10F"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196 ± 46</w:t>
                            </w:r>
                          </w:p>
                        </w:tc>
                        <w:tc>
                          <w:tcPr>
                            <w:tcW w:w="3685" w:type="dxa"/>
                            <w:gridSpan w:val="3"/>
                            <w:tcBorders>
                              <w:top w:val="nil"/>
                              <w:left w:val="single" w:sz="4" w:space="0" w:color="auto"/>
                              <w:bottom w:val="single" w:sz="4" w:space="0" w:color="auto"/>
                              <w:right w:val="single" w:sz="4" w:space="0" w:color="auto"/>
                            </w:tcBorders>
                            <w:vAlign w:val="center"/>
                          </w:tcPr>
                          <w:p w14:paraId="03896EA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1,086 ± 198</w:t>
                            </w:r>
                          </w:p>
                        </w:tc>
                        <w:tc>
                          <w:tcPr>
                            <w:tcW w:w="3827" w:type="dxa"/>
                            <w:gridSpan w:val="3"/>
                            <w:tcBorders>
                              <w:top w:val="nil"/>
                              <w:left w:val="single" w:sz="4" w:space="0" w:color="auto"/>
                              <w:bottom w:val="single" w:sz="4" w:space="0" w:color="auto"/>
                              <w:right w:val="single" w:sz="4" w:space="0" w:color="auto"/>
                            </w:tcBorders>
                            <w:vAlign w:val="center"/>
                          </w:tcPr>
                          <w:p w14:paraId="4A66CAF8"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599 ± 82</w:t>
                            </w:r>
                          </w:p>
                        </w:tc>
                      </w:tr>
                      <w:tr w:rsidR="004F11BE" w:rsidRPr="00CA06BA" w14:paraId="59C2D6F0" w14:textId="77777777" w:rsidTr="003603F8">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B933FC8" w14:textId="77777777" w:rsidR="004F11BE" w:rsidRPr="00CA06BA" w:rsidRDefault="004F11BE" w:rsidP="00B20979">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686" w:type="dxa"/>
                            <w:gridSpan w:val="3"/>
                            <w:tcBorders>
                              <w:top w:val="single" w:sz="4" w:space="0" w:color="auto"/>
                              <w:left w:val="single" w:sz="4" w:space="0" w:color="auto"/>
                              <w:bottom w:val="single" w:sz="4" w:space="0" w:color="auto"/>
                              <w:right w:val="single" w:sz="4" w:space="0" w:color="auto"/>
                            </w:tcBorders>
                            <w:shd w:val="clear" w:color="auto" w:fill="auto"/>
                            <w:noWrap/>
                            <w:vAlign w:val="center"/>
                          </w:tcPr>
                          <w:p w14:paraId="0B02BCEB"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312 ± 46</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03162E29"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1,493 ± 362</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04F58382" w14:textId="77777777" w:rsidR="004F11BE" w:rsidRPr="00CA06BA" w:rsidRDefault="004F11BE" w:rsidP="00B20979">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705 ± 135</w:t>
                            </w:r>
                          </w:p>
                        </w:tc>
                      </w:tr>
                    </w:tbl>
                    <w:p w14:paraId="2B8D3F4A" w14:textId="77777777" w:rsidR="004F11BE" w:rsidRDefault="004F11BE"/>
                  </w:txbxContent>
                </v:textbox>
                <w10:wrap type="square"/>
              </v:shape>
            </w:pict>
          </mc:Fallback>
        </mc:AlternateContent>
      </w:r>
      <w:r w:rsidRPr="000C3771">
        <w:br w:type="page"/>
      </w:r>
    </w:p>
    <w:p w14:paraId="1C8A39FC" w14:textId="126B6DFE" w:rsidR="00064EBF" w:rsidRPr="000C3771" w:rsidRDefault="00626D61"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55904" behindDoc="0" locked="0" layoutInCell="1" allowOverlap="1" wp14:anchorId="2C62A96E" wp14:editId="40195602">
                <wp:simplePos x="0" y="0"/>
                <wp:positionH relativeFrom="column">
                  <wp:posOffset>36195</wp:posOffset>
                </wp:positionH>
                <wp:positionV relativeFrom="paragraph">
                  <wp:posOffset>0</wp:posOffset>
                </wp:positionV>
                <wp:extent cx="8781415" cy="1404620"/>
                <wp:effectExtent l="0" t="0" r="635" b="0"/>
                <wp:wrapSquare wrapText="bothSides"/>
                <wp:docPr id="21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781415" cy="1404620"/>
                        </a:xfrm>
                        <a:prstGeom prst="rect">
                          <a:avLst/>
                        </a:prstGeom>
                        <a:solidFill>
                          <a:srgbClr val="FFFFFF"/>
                        </a:solidFill>
                        <a:ln w="9525">
                          <a:noFill/>
                          <a:miter lim="800000"/>
                          <a:headEnd/>
                          <a:tailEnd/>
                        </a:ln>
                      </wps:spPr>
                      <wps:txbx>
                        <w:txbxContent>
                          <w:p w14:paraId="2CE8BD52" w14:textId="3C1E655F" w:rsidR="004F11BE" w:rsidRPr="00C67757" w:rsidRDefault="004F11BE">
                            <w:pPr>
                              <w:rPr>
                                <w:b/>
                                <w:bCs/>
                                <w:szCs w:val="24"/>
                              </w:rPr>
                            </w:pPr>
                            <w:r>
                              <w:rPr>
                                <w:b/>
                                <w:bCs/>
                                <w:szCs w:val="24"/>
                              </w:rPr>
                              <w:t xml:space="preserve">Table </w:t>
                            </w:r>
                            <w:r w:rsidR="000A08E5">
                              <w:rPr>
                                <w:b/>
                                <w:bCs/>
                                <w:szCs w:val="24"/>
                              </w:rPr>
                              <w:t>S2.</w:t>
                            </w:r>
                            <w:r>
                              <w:rPr>
                                <w:b/>
                                <w:bCs/>
                                <w:szCs w:val="24"/>
                              </w:rPr>
                              <w:t xml:space="preserve">3. </w:t>
                            </w:r>
                            <w:r w:rsidRPr="00C67757">
                              <w:rPr>
                                <w:b/>
                                <w:bCs/>
                                <w:szCs w:val="24"/>
                              </w:rPr>
                              <w:t xml:space="preserve">Quantification of free aldehydes in samples derived from different stages of the industrial-scale malting process </w:t>
                            </w:r>
                            <w:r>
                              <w:rPr>
                                <w:b/>
                                <w:bCs/>
                                <w:szCs w:val="24"/>
                              </w:rPr>
                              <w:t>B</w:t>
                            </w:r>
                            <w:r w:rsidRPr="00C67757">
                              <w:rPr>
                                <w:b/>
                                <w:bCs/>
                                <w:szCs w:val="24"/>
                              </w:rPr>
                              <w:t>.</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76"/>
                              <w:gridCol w:w="1276"/>
                              <w:gridCol w:w="1275"/>
                              <w:gridCol w:w="1276"/>
                              <w:gridCol w:w="1276"/>
                              <w:gridCol w:w="1276"/>
                            </w:tblGrid>
                            <w:tr w:rsidR="004F11BE" w:rsidRPr="00CA06BA" w14:paraId="4036082C"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hideMark/>
                                </w:tcPr>
                                <w:p w14:paraId="5376F140" w14:textId="77777777" w:rsidR="004F11BE" w:rsidRPr="00CA06BA" w:rsidRDefault="004F11BE" w:rsidP="00626D61">
                                  <w:pPr>
                                    <w:spacing w:after="0" w:line="240" w:lineRule="auto"/>
                                    <w:jc w:val="center"/>
                                    <w:rPr>
                                      <w:rFonts w:cstheme="minorHAnsi"/>
                                      <w:b/>
                                      <w:bCs/>
                                      <w:sz w:val="18"/>
                                      <w:szCs w:val="18"/>
                                    </w:rPr>
                                  </w:pPr>
                                  <w:r w:rsidRPr="00CA06BA">
                                    <w:rPr>
                                      <w:rFonts w:cstheme="minorHAnsi"/>
                                      <w:b/>
                                      <w:bCs/>
                                      <w:sz w:val="18"/>
                                      <w:szCs w:val="18"/>
                                    </w:rPr>
                                    <w:t>Free aldehydes</w:t>
                                  </w:r>
                                </w:p>
                                <w:p w14:paraId="15121505"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827" w:type="dxa"/>
                                  <w:gridSpan w:val="3"/>
                                  <w:tcBorders>
                                    <w:bottom w:val="single" w:sz="4" w:space="0" w:color="auto"/>
                                  </w:tcBorders>
                                  <w:vAlign w:val="center"/>
                                </w:tcPr>
                                <w:p w14:paraId="71BD2273"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HEX</w:t>
                                  </w:r>
                                </w:p>
                              </w:tc>
                              <w:tc>
                                <w:tcPr>
                                  <w:tcW w:w="3828" w:type="dxa"/>
                                  <w:gridSpan w:val="3"/>
                                  <w:tcBorders>
                                    <w:bottom w:val="single" w:sz="4" w:space="0" w:color="auto"/>
                                    <w:right w:val="single" w:sz="4" w:space="0" w:color="auto"/>
                                  </w:tcBorders>
                                  <w:vAlign w:val="center"/>
                                </w:tcPr>
                                <w:p w14:paraId="7FDF9A7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T2N</w:t>
                                  </w:r>
                                </w:p>
                              </w:tc>
                            </w:tr>
                            <w:tr w:rsidR="004F11BE" w:rsidRPr="00CA06BA" w14:paraId="1F02B814"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tcPr>
                                <w:p w14:paraId="73E44F55" w14:textId="77777777" w:rsidR="004F11BE" w:rsidRPr="00CA06BA" w:rsidRDefault="004F11BE" w:rsidP="00626D61">
                                  <w:pPr>
                                    <w:spacing w:after="0" w:line="240" w:lineRule="auto"/>
                                    <w:jc w:val="center"/>
                                    <w:rPr>
                                      <w:rFonts w:cstheme="minorHAnsi"/>
                                      <w:b/>
                                      <w:bCs/>
                                      <w:sz w:val="18"/>
                                      <w:szCs w:val="18"/>
                                    </w:rPr>
                                  </w:pPr>
                                  <w:r w:rsidRPr="00CA06BA">
                                    <w:rPr>
                                      <w:rFonts w:cstheme="minorHAnsi"/>
                                      <w:b/>
                                      <w:bCs/>
                                      <w:sz w:val="18"/>
                                      <w:szCs w:val="18"/>
                                    </w:rPr>
                                    <w:t>Barley</w:t>
                                  </w:r>
                                </w:p>
                              </w:tc>
                              <w:tc>
                                <w:tcPr>
                                  <w:tcW w:w="3827" w:type="dxa"/>
                                  <w:gridSpan w:val="3"/>
                                  <w:tcBorders>
                                    <w:bottom w:val="single" w:sz="4" w:space="0" w:color="auto"/>
                                  </w:tcBorders>
                                  <w:vAlign w:val="center"/>
                                </w:tcPr>
                                <w:p w14:paraId="18C4576F"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(47)</w:t>
                                  </w:r>
                                </w:p>
                              </w:tc>
                              <w:tc>
                                <w:tcPr>
                                  <w:tcW w:w="3828" w:type="dxa"/>
                                  <w:gridSpan w:val="3"/>
                                  <w:tcBorders>
                                    <w:bottom w:val="single" w:sz="4" w:space="0" w:color="auto"/>
                                    <w:right w:val="single" w:sz="4" w:space="0" w:color="auto"/>
                                  </w:tcBorders>
                                  <w:vAlign w:val="center"/>
                                </w:tcPr>
                                <w:p w14:paraId="3F5AF200"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(37)</w:t>
                                  </w:r>
                                </w:p>
                              </w:tc>
                            </w:tr>
                            <w:tr w:rsidR="004F11BE" w:rsidRPr="00CA06BA" w14:paraId="0C1D9D4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65C9515"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827" w:type="dxa"/>
                                  <w:gridSpan w:val="3"/>
                                  <w:tcBorders>
                                    <w:top w:val="single" w:sz="4" w:space="0" w:color="auto"/>
                                    <w:left w:val="single" w:sz="4" w:space="0" w:color="auto"/>
                                    <w:bottom w:val="nil"/>
                                    <w:right w:val="single" w:sz="4" w:space="0" w:color="auto"/>
                                  </w:tcBorders>
                                  <w:vAlign w:val="center"/>
                                </w:tcPr>
                                <w:p w14:paraId="68D01AD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(47)</w:t>
                                  </w:r>
                                </w:p>
                              </w:tc>
                              <w:tc>
                                <w:tcPr>
                                  <w:tcW w:w="3828" w:type="dxa"/>
                                  <w:gridSpan w:val="3"/>
                                  <w:tcBorders>
                                    <w:top w:val="single" w:sz="4" w:space="0" w:color="auto"/>
                                    <w:left w:val="single" w:sz="4" w:space="0" w:color="auto"/>
                                    <w:bottom w:val="nil"/>
                                    <w:right w:val="single" w:sz="4" w:space="0" w:color="auto"/>
                                  </w:tcBorders>
                                  <w:vAlign w:val="center"/>
                                </w:tcPr>
                                <w:p w14:paraId="12A2D6F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4F11BE" w:rsidRPr="00CA06BA" w14:paraId="71CB686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7281EB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827" w:type="dxa"/>
                                  <w:gridSpan w:val="3"/>
                                  <w:tcBorders>
                                    <w:top w:val="nil"/>
                                    <w:left w:val="single" w:sz="4" w:space="0" w:color="auto"/>
                                    <w:bottom w:val="nil"/>
                                    <w:right w:val="single" w:sz="4" w:space="0" w:color="auto"/>
                                  </w:tcBorders>
                                  <w:vAlign w:val="center"/>
                                </w:tcPr>
                                <w:p w14:paraId="092FFFF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117C8A1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4F11BE" w:rsidRPr="00CA06BA" w14:paraId="6A4DDA7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3703605"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827" w:type="dxa"/>
                                  <w:gridSpan w:val="3"/>
                                  <w:tcBorders>
                                    <w:top w:val="nil"/>
                                    <w:left w:val="single" w:sz="4" w:space="0" w:color="auto"/>
                                    <w:bottom w:val="nil"/>
                                    <w:right w:val="single" w:sz="4" w:space="0" w:color="auto"/>
                                  </w:tcBorders>
                                  <w:vAlign w:val="center"/>
                                </w:tcPr>
                                <w:p w14:paraId="22D51D2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64CB677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677440F9"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7C3AA1A"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827" w:type="dxa"/>
                                  <w:gridSpan w:val="3"/>
                                  <w:tcBorders>
                                    <w:top w:val="nil"/>
                                    <w:left w:val="single" w:sz="4" w:space="0" w:color="auto"/>
                                    <w:bottom w:val="nil"/>
                                    <w:right w:val="single" w:sz="4" w:space="0" w:color="auto"/>
                                  </w:tcBorders>
                                  <w:vAlign w:val="center"/>
                                </w:tcPr>
                                <w:p w14:paraId="3861863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161 ± 31</w:t>
                                  </w:r>
                                </w:p>
                              </w:tc>
                              <w:tc>
                                <w:tcPr>
                                  <w:tcW w:w="3828" w:type="dxa"/>
                                  <w:gridSpan w:val="3"/>
                                  <w:tcBorders>
                                    <w:top w:val="nil"/>
                                    <w:left w:val="single" w:sz="4" w:space="0" w:color="auto"/>
                                    <w:bottom w:val="nil"/>
                                    <w:right w:val="single" w:sz="4" w:space="0" w:color="auto"/>
                                  </w:tcBorders>
                                  <w:vAlign w:val="center"/>
                                </w:tcPr>
                                <w:p w14:paraId="106756A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8AD6270"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1ED7768"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827" w:type="dxa"/>
                                  <w:gridSpan w:val="3"/>
                                  <w:tcBorders>
                                    <w:top w:val="nil"/>
                                    <w:left w:val="single" w:sz="4" w:space="0" w:color="auto"/>
                                    <w:bottom w:val="single" w:sz="4" w:space="0" w:color="auto"/>
                                    <w:right w:val="single" w:sz="4" w:space="0" w:color="auto"/>
                                  </w:tcBorders>
                                  <w:vAlign w:val="center"/>
                                </w:tcPr>
                                <w:p w14:paraId="3E0AC0A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215 ± 42</w:t>
                                  </w:r>
                                </w:p>
                              </w:tc>
                              <w:tc>
                                <w:tcPr>
                                  <w:tcW w:w="3828" w:type="dxa"/>
                                  <w:gridSpan w:val="3"/>
                                  <w:tcBorders>
                                    <w:top w:val="nil"/>
                                    <w:left w:val="single" w:sz="4" w:space="0" w:color="auto"/>
                                    <w:bottom w:val="single" w:sz="4" w:space="0" w:color="auto"/>
                                    <w:right w:val="single" w:sz="4" w:space="0" w:color="auto"/>
                                  </w:tcBorders>
                                  <w:vAlign w:val="center"/>
                                </w:tcPr>
                                <w:p w14:paraId="3D8D817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0A48F77E" w14:textId="77777777" w:rsidTr="00AE6685">
                              <w:trPr>
                                <w:trHeight w:val="210"/>
                                <w:jc w:val="center"/>
                              </w:trPr>
                              <w:tc>
                                <w:tcPr>
                                  <w:tcW w:w="1271" w:type="dxa"/>
                                  <w:tcBorders>
                                    <w:left w:val="single" w:sz="4" w:space="0" w:color="auto"/>
                                    <w:bottom w:val="nil"/>
                                  </w:tcBorders>
                                  <w:shd w:val="clear" w:color="auto" w:fill="auto"/>
                                  <w:noWrap/>
                                  <w:vAlign w:val="center"/>
                                </w:tcPr>
                                <w:p w14:paraId="2EA64E36" w14:textId="77777777" w:rsidR="004F11BE" w:rsidRPr="00CA06BA" w:rsidRDefault="004F11BE" w:rsidP="00626D61">
                                  <w:pPr>
                                    <w:spacing w:after="0" w:line="240" w:lineRule="auto"/>
                                    <w:jc w:val="left"/>
                                    <w:rPr>
                                      <w:rFonts w:eastAsia="Times New Roman" w:cstheme="minorHAnsi"/>
                                      <w:b/>
                                      <w:bCs/>
                                      <w:sz w:val="18"/>
                                      <w:szCs w:val="18"/>
                                      <w:lang w:eastAsia="en-GB"/>
                                    </w:rPr>
                                  </w:pPr>
                                </w:p>
                              </w:tc>
                              <w:tc>
                                <w:tcPr>
                                  <w:tcW w:w="1276" w:type="dxa"/>
                                  <w:tcBorders>
                                    <w:bottom w:val="dotted" w:sz="4" w:space="0" w:color="auto"/>
                                    <w:right w:val="dotted" w:sz="4" w:space="0" w:color="auto"/>
                                  </w:tcBorders>
                                  <w:vAlign w:val="center"/>
                                </w:tcPr>
                                <w:p w14:paraId="3D133A4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25AF3BF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tcBorders>
                                  <w:shd w:val="clear" w:color="auto" w:fill="auto"/>
                                  <w:noWrap/>
                                  <w:vAlign w:val="center"/>
                                </w:tcPr>
                                <w:p w14:paraId="4E9B3BF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3458E53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515DA74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right w:val="single" w:sz="4" w:space="0" w:color="auto"/>
                                  </w:tcBorders>
                                  <w:vAlign w:val="center"/>
                                </w:tcPr>
                                <w:p w14:paraId="10E708C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301DF92A"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2C4B428A"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K12.5</w:t>
                                  </w:r>
                                </w:p>
                              </w:tc>
                              <w:tc>
                                <w:tcPr>
                                  <w:tcW w:w="1276" w:type="dxa"/>
                                  <w:tcBorders>
                                    <w:top w:val="nil"/>
                                    <w:left w:val="single" w:sz="4" w:space="0" w:color="auto"/>
                                    <w:bottom w:val="nil"/>
                                    <w:right w:val="dotted" w:sz="4" w:space="0" w:color="auto"/>
                                  </w:tcBorders>
                                  <w:vAlign w:val="center"/>
                                </w:tcPr>
                                <w:p w14:paraId="5E44709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557 ± 59</w:t>
                                  </w:r>
                                </w:p>
                              </w:tc>
                              <w:tc>
                                <w:tcPr>
                                  <w:tcW w:w="1276" w:type="dxa"/>
                                  <w:tcBorders>
                                    <w:top w:val="nil"/>
                                    <w:left w:val="dotted" w:sz="4" w:space="0" w:color="auto"/>
                                    <w:bottom w:val="nil"/>
                                    <w:right w:val="dotted" w:sz="4" w:space="0" w:color="auto"/>
                                  </w:tcBorders>
                                  <w:vAlign w:val="center"/>
                                </w:tcPr>
                                <w:p w14:paraId="02A01D2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462 ± 88</w:t>
                                  </w:r>
                                </w:p>
                              </w:tc>
                              <w:tc>
                                <w:tcPr>
                                  <w:tcW w:w="1275" w:type="dxa"/>
                                  <w:tcBorders>
                                    <w:top w:val="nil"/>
                                    <w:left w:val="dotted" w:sz="4" w:space="0" w:color="auto"/>
                                    <w:bottom w:val="nil"/>
                                    <w:right w:val="single" w:sz="4" w:space="0" w:color="auto"/>
                                  </w:tcBorders>
                                  <w:shd w:val="clear" w:color="auto" w:fill="auto"/>
                                  <w:noWrap/>
                                  <w:vAlign w:val="center"/>
                                </w:tcPr>
                                <w:p w14:paraId="538A77B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516 ± 116</w:t>
                                  </w:r>
                                </w:p>
                              </w:tc>
                              <w:tc>
                                <w:tcPr>
                                  <w:tcW w:w="1276" w:type="dxa"/>
                                  <w:tcBorders>
                                    <w:top w:val="nil"/>
                                    <w:left w:val="single" w:sz="4" w:space="0" w:color="auto"/>
                                    <w:bottom w:val="nil"/>
                                    <w:right w:val="dotted" w:sz="4" w:space="0" w:color="auto"/>
                                  </w:tcBorders>
                                  <w:vAlign w:val="center"/>
                                </w:tcPr>
                                <w:p w14:paraId="02209E6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386A836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693EFA8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46C4AF3A"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8EC9E3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K13.0</w:t>
                                  </w:r>
                                </w:p>
                              </w:tc>
                              <w:tc>
                                <w:tcPr>
                                  <w:tcW w:w="1276" w:type="dxa"/>
                                  <w:tcBorders>
                                    <w:top w:val="nil"/>
                                    <w:left w:val="single" w:sz="4" w:space="0" w:color="auto"/>
                                    <w:bottom w:val="nil"/>
                                    <w:right w:val="dotted" w:sz="4" w:space="0" w:color="auto"/>
                                  </w:tcBorders>
                                  <w:vAlign w:val="center"/>
                                </w:tcPr>
                                <w:p w14:paraId="787E9BA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642 ± 84</w:t>
                                  </w:r>
                                </w:p>
                              </w:tc>
                              <w:tc>
                                <w:tcPr>
                                  <w:tcW w:w="1276" w:type="dxa"/>
                                  <w:tcBorders>
                                    <w:top w:val="nil"/>
                                    <w:left w:val="dotted" w:sz="4" w:space="0" w:color="auto"/>
                                    <w:bottom w:val="nil"/>
                                    <w:right w:val="dotted" w:sz="4" w:space="0" w:color="auto"/>
                                  </w:tcBorders>
                                  <w:vAlign w:val="center"/>
                                </w:tcPr>
                                <w:p w14:paraId="2C25BF7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691 ± 168</w:t>
                                  </w:r>
                                </w:p>
                              </w:tc>
                              <w:tc>
                                <w:tcPr>
                                  <w:tcW w:w="1275" w:type="dxa"/>
                                  <w:tcBorders>
                                    <w:top w:val="nil"/>
                                    <w:left w:val="dotted" w:sz="4" w:space="0" w:color="auto"/>
                                    <w:bottom w:val="nil"/>
                                    <w:right w:val="single" w:sz="4" w:space="0" w:color="auto"/>
                                  </w:tcBorders>
                                  <w:shd w:val="clear" w:color="auto" w:fill="auto"/>
                                  <w:noWrap/>
                                  <w:vAlign w:val="center"/>
                                </w:tcPr>
                                <w:p w14:paraId="3F30013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461 ± 28</w:t>
                                  </w:r>
                                </w:p>
                              </w:tc>
                              <w:tc>
                                <w:tcPr>
                                  <w:tcW w:w="1276" w:type="dxa"/>
                                  <w:tcBorders>
                                    <w:top w:val="nil"/>
                                    <w:left w:val="single" w:sz="4" w:space="0" w:color="auto"/>
                                    <w:bottom w:val="nil"/>
                                    <w:right w:val="dotted" w:sz="4" w:space="0" w:color="auto"/>
                                  </w:tcBorders>
                                  <w:vAlign w:val="center"/>
                                </w:tcPr>
                                <w:p w14:paraId="2FAC716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5875A0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494AD2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1EC3B1BD"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2832508"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K13.5</w:t>
                                  </w:r>
                                </w:p>
                              </w:tc>
                              <w:tc>
                                <w:tcPr>
                                  <w:tcW w:w="1276" w:type="dxa"/>
                                  <w:tcBorders>
                                    <w:top w:val="nil"/>
                                    <w:left w:val="single" w:sz="4" w:space="0" w:color="auto"/>
                                    <w:bottom w:val="nil"/>
                                    <w:right w:val="dotted" w:sz="4" w:space="0" w:color="auto"/>
                                  </w:tcBorders>
                                  <w:vAlign w:val="center"/>
                                </w:tcPr>
                                <w:p w14:paraId="7C30590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673 ± 112</w:t>
                                  </w:r>
                                </w:p>
                              </w:tc>
                              <w:tc>
                                <w:tcPr>
                                  <w:tcW w:w="1276" w:type="dxa"/>
                                  <w:tcBorders>
                                    <w:top w:val="nil"/>
                                    <w:left w:val="dotted" w:sz="4" w:space="0" w:color="auto"/>
                                    <w:bottom w:val="nil"/>
                                    <w:right w:val="dotted" w:sz="4" w:space="0" w:color="auto"/>
                                  </w:tcBorders>
                                  <w:vAlign w:val="center"/>
                                </w:tcPr>
                                <w:p w14:paraId="65D4596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648 ± 79</w:t>
                                  </w:r>
                                </w:p>
                              </w:tc>
                              <w:tc>
                                <w:tcPr>
                                  <w:tcW w:w="1275" w:type="dxa"/>
                                  <w:tcBorders>
                                    <w:top w:val="nil"/>
                                    <w:left w:val="dotted" w:sz="4" w:space="0" w:color="auto"/>
                                    <w:bottom w:val="nil"/>
                                    <w:right w:val="single" w:sz="4" w:space="0" w:color="auto"/>
                                  </w:tcBorders>
                                  <w:shd w:val="clear" w:color="auto" w:fill="auto"/>
                                  <w:noWrap/>
                                  <w:vAlign w:val="center"/>
                                </w:tcPr>
                                <w:p w14:paraId="1E77B37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602 ± 43</w:t>
                                  </w:r>
                                </w:p>
                              </w:tc>
                              <w:tc>
                                <w:tcPr>
                                  <w:tcW w:w="1276" w:type="dxa"/>
                                  <w:tcBorders>
                                    <w:top w:val="nil"/>
                                    <w:left w:val="single" w:sz="4" w:space="0" w:color="auto"/>
                                    <w:bottom w:val="nil"/>
                                    <w:right w:val="dotted" w:sz="4" w:space="0" w:color="auto"/>
                                  </w:tcBorders>
                                  <w:vAlign w:val="center"/>
                                </w:tcPr>
                                <w:p w14:paraId="712DBD2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2BDFC2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4D7F113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00386BF"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48672D4"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76" w:type="dxa"/>
                                  <w:tcBorders>
                                    <w:top w:val="nil"/>
                                    <w:left w:val="single" w:sz="4" w:space="0" w:color="auto"/>
                                    <w:bottom w:val="nil"/>
                                    <w:right w:val="dotted" w:sz="4" w:space="0" w:color="auto"/>
                                  </w:tcBorders>
                                  <w:vAlign w:val="center"/>
                                </w:tcPr>
                                <w:p w14:paraId="44F020A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752 ± 111</w:t>
                                  </w:r>
                                </w:p>
                              </w:tc>
                              <w:tc>
                                <w:tcPr>
                                  <w:tcW w:w="1276" w:type="dxa"/>
                                  <w:tcBorders>
                                    <w:top w:val="nil"/>
                                    <w:left w:val="dotted" w:sz="4" w:space="0" w:color="auto"/>
                                    <w:bottom w:val="nil"/>
                                    <w:right w:val="dotted" w:sz="4" w:space="0" w:color="auto"/>
                                  </w:tcBorders>
                                  <w:vAlign w:val="center"/>
                                </w:tcPr>
                                <w:p w14:paraId="4B22A21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730 ± 160</w:t>
                                  </w:r>
                                </w:p>
                              </w:tc>
                              <w:tc>
                                <w:tcPr>
                                  <w:tcW w:w="1275" w:type="dxa"/>
                                  <w:tcBorders>
                                    <w:top w:val="nil"/>
                                    <w:left w:val="dotted" w:sz="4" w:space="0" w:color="auto"/>
                                    <w:bottom w:val="nil"/>
                                    <w:right w:val="single" w:sz="4" w:space="0" w:color="auto"/>
                                  </w:tcBorders>
                                  <w:shd w:val="clear" w:color="auto" w:fill="auto"/>
                                  <w:noWrap/>
                                  <w:vAlign w:val="center"/>
                                </w:tcPr>
                                <w:p w14:paraId="0AB1B90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397 ± 131</w:t>
                                  </w:r>
                                </w:p>
                              </w:tc>
                              <w:tc>
                                <w:tcPr>
                                  <w:tcW w:w="1276" w:type="dxa"/>
                                  <w:tcBorders>
                                    <w:top w:val="nil"/>
                                    <w:left w:val="single" w:sz="4" w:space="0" w:color="auto"/>
                                    <w:bottom w:val="nil"/>
                                    <w:right w:val="dotted" w:sz="4" w:space="0" w:color="auto"/>
                                  </w:tcBorders>
                                  <w:vAlign w:val="center"/>
                                </w:tcPr>
                                <w:p w14:paraId="5F15205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8872DD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04F6180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008A8AE0"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25549EB"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K14.5</w:t>
                                  </w:r>
                                </w:p>
                              </w:tc>
                              <w:tc>
                                <w:tcPr>
                                  <w:tcW w:w="1276" w:type="dxa"/>
                                  <w:tcBorders>
                                    <w:top w:val="nil"/>
                                    <w:left w:val="single" w:sz="4" w:space="0" w:color="auto"/>
                                    <w:bottom w:val="nil"/>
                                    <w:right w:val="dotted" w:sz="4" w:space="0" w:color="auto"/>
                                  </w:tcBorders>
                                  <w:vAlign w:val="center"/>
                                </w:tcPr>
                                <w:p w14:paraId="2D01920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674 ± 91</w:t>
                                  </w:r>
                                </w:p>
                              </w:tc>
                              <w:tc>
                                <w:tcPr>
                                  <w:tcW w:w="1276" w:type="dxa"/>
                                  <w:tcBorders>
                                    <w:top w:val="nil"/>
                                    <w:left w:val="dotted" w:sz="4" w:space="0" w:color="auto"/>
                                    <w:bottom w:val="nil"/>
                                    <w:right w:val="dotted" w:sz="4" w:space="0" w:color="auto"/>
                                  </w:tcBorders>
                                  <w:vAlign w:val="center"/>
                                </w:tcPr>
                                <w:p w14:paraId="304B6E8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659 ± 193</w:t>
                                  </w:r>
                                </w:p>
                              </w:tc>
                              <w:tc>
                                <w:tcPr>
                                  <w:tcW w:w="1275" w:type="dxa"/>
                                  <w:tcBorders>
                                    <w:top w:val="nil"/>
                                    <w:left w:val="dotted" w:sz="4" w:space="0" w:color="auto"/>
                                    <w:bottom w:val="nil"/>
                                    <w:right w:val="single" w:sz="4" w:space="0" w:color="auto"/>
                                  </w:tcBorders>
                                  <w:shd w:val="clear" w:color="auto" w:fill="auto"/>
                                  <w:noWrap/>
                                  <w:vAlign w:val="center"/>
                                </w:tcPr>
                                <w:p w14:paraId="58DC316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468 ± 105</w:t>
                                  </w:r>
                                </w:p>
                              </w:tc>
                              <w:tc>
                                <w:tcPr>
                                  <w:tcW w:w="1276" w:type="dxa"/>
                                  <w:tcBorders>
                                    <w:top w:val="nil"/>
                                    <w:left w:val="single" w:sz="4" w:space="0" w:color="auto"/>
                                    <w:bottom w:val="nil"/>
                                    <w:right w:val="dotted" w:sz="4" w:space="0" w:color="auto"/>
                                  </w:tcBorders>
                                  <w:vAlign w:val="center"/>
                                </w:tcPr>
                                <w:p w14:paraId="125FCF4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0A08E2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A790A3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28BDC4A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DFE61A4"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K15.0</w:t>
                                  </w:r>
                                </w:p>
                              </w:tc>
                              <w:tc>
                                <w:tcPr>
                                  <w:tcW w:w="1276" w:type="dxa"/>
                                  <w:tcBorders>
                                    <w:top w:val="nil"/>
                                    <w:left w:val="single" w:sz="4" w:space="0" w:color="auto"/>
                                    <w:bottom w:val="nil"/>
                                    <w:right w:val="dotted" w:sz="4" w:space="0" w:color="auto"/>
                                  </w:tcBorders>
                                  <w:vAlign w:val="center"/>
                                </w:tcPr>
                                <w:p w14:paraId="02F4C3D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531 ± 98</w:t>
                                  </w:r>
                                </w:p>
                              </w:tc>
                              <w:tc>
                                <w:tcPr>
                                  <w:tcW w:w="1276" w:type="dxa"/>
                                  <w:tcBorders>
                                    <w:top w:val="nil"/>
                                    <w:left w:val="dotted" w:sz="4" w:space="0" w:color="auto"/>
                                    <w:bottom w:val="nil"/>
                                    <w:right w:val="dotted" w:sz="4" w:space="0" w:color="auto"/>
                                  </w:tcBorders>
                                </w:tcPr>
                                <w:p w14:paraId="030A8C2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812 ± 101</w:t>
                                  </w:r>
                                </w:p>
                              </w:tc>
                              <w:tc>
                                <w:tcPr>
                                  <w:tcW w:w="1275" w:type="dxa"/>
                                  <w:tcBorders>
                                    <w:top w:val="nil"/>
                                    <w:left w:val="dotted" w:sz="4" w:space="0" w:color="auto"/>
                                    <w:bottom w:val="nil"/>
                                    <w:right w:val="single" w:sz="4" w:space="0" w:color="auto"/>
                                  </w:tcBorders>
                                  <w:shd w:val="clear" w:color="auto" w:fill="auto"/>
                                  <w:noWrap/>
                                  <w:vAlign w:val="center"/>
                                </w:tcPr>
                                <w:p w14:paraId="46AF03E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518 ± 50</w:t>
                                  </w:r>
                                </w:p>
                              </w:tc>
                              <w:tc>
                                <w:tcPr>
                                  <w:tcW w:w="1276" w:type="dxa"/>
                                  <w:tcBorders>
                                    <w:top w:val="nil"/>
                                    <w:left w:val="single" w:sz="4" w:space="0" w:color="auto"/>
                                    <w:bottom w:val="nil"/>
                                    <w:right w:val="dotted" w:sz="4" w:space="0" w:color="auto"/>
                                  </w:tcBorders>
                                  <w:vAlign w:val="center"/>
                                </w:tcPr>
                                <w:p w14:paraId="433619B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D867C3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B5937C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1BD1C172"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32E222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K15.5</w:t>
                                  </w:r>
                                </w:p>
                              </w:tc>
                              <w:tc>
                                <w:tcPr>
                                  <w:tcW w:w="1276" w:type="dxa"/>
                                  <w:tcBorders>
                                    <w:top w:val="nil"/>
                                    <w:left w:val="single" w:sz="4" w:space="0" w:color="auto"/>
                                    <w:bottom w:val="nil"/>
                                    <w:right w:val="dotted" w:sz="4" w:space="0" w:color="auto"/>
                                  </w:tcBorders>
                                  <w:vAlign w:val="center"/>
                                </w:tcPr>
                                <w:p w14:paraId="6BE0B95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527 ± 101</w:t>
                                  </w:r>
                                </w:p>
                              </w:tc>
                              <w:tc>
                                <w:tcPr>
                                  <w:tcW w:w="1276" w:type="dxa"/>
                                  <w:tcBorders>
                                    <w:top w:val="nil"/>
                                    <w:left w:val="dotted" w:sz="4" w:space="0" w:color="auto"/>
                                    <w:bottom w:val="nil"/>
                                    <w:right w:val="dotted" w:sz="4" w:space="0" w:color="auto"/>
                                  </w:tcBorders>
                                </w:tcPr>
                                <w:p w14:paraId="2733E90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731 ± 140</w:t>
                                  </w:r>
                                </w:p>
                              </w:tc>
                              <w:tc>
                                <w:tcPr>
                                  <w:tcW w:w="1275" w:type="dxa"/>
                                  <w:tcBorders>
                                    <w:top w:val="nil"/>
                                    <w:left w:val="dotted" w:sz="4" w:space="0" w:color="auto"/>
                                    <w:bottom w:val="nil"/>
                                    <w:right w:val="single" w:sz="4" w:space="0" w:color="auto"/>
                                  </w:tcBorders>
                                  <w:shd w:val="clear" w:color="auto" w:fill="auto"/>
                                  <w:noWrap/>
                                  <w:vAlign w:val="center"/>
                                </w:tcPr>
                                <w:p w14:paraId="0D80371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1,011 ± 107</w:t>
                                  </w:r>
                                </w:p>
                              </w:tc>
                              <w:tc>
                                <w:tcPr>
                                  <w:tcW w:w="1276" w:type="dxa"/>
                                  <w:tcBorders>
                                    <w:top w:val="nil"/>
                                    <w:left w:val="single" w:sz="4" w:space="0" w:color="auto"/>
                                    <w:bottom w:val="nil"/>
                                    <w:right w:val="dotted" w:sz="4" w:space="0" w:color="auto"/>
                                  </w:tcBorders>
                                  <w:vAlign w:val="center"/>
                                </w:tcPr>
                                <w:p w14:paraId="0ACF57D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F6A643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F93954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54FE30E6"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8F6FC4B"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76" w:type="dxa"/>
                                  <w:tcBorders>
                                    <w:top w:val="nil"/>
                                    <w:left w:val="single" w:sz="4" w:space="0" w:color="auto"/>
                                    <w:bottom w:val="nil"/>
                                    <w:right w:val="dotted" w:sz="4" w:space="0" w:color="auto"/>
                                  </w:tcBorders>
                                  <w:vAlign w:val="center"/>
                                </w:tcPr>
                                <w:p w14:paraId="1639A6D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496 ± 59</w:t>
                                  </w:r>
                                </w:p>
                              </w:tc>
                              <w:tc>
                                <w:tcPr>
                                  <w:tcW w:w="1276" w:type="dxa"/>
                                  <w:tcBorders>
                                    <w:top w:val="nil"/>
                                    <w:left w:val="dotted" w:sz="4" w:space="0" w:color="auto"/>
                                    <w:bottom w:val="nil"/>
                                    <w:right w:val="dotted" w:sz="4" w:space="0" w:color="auto"/>
                                  </w:tcBorders>
                                </w:tcPr>
                                <w:p w14:paraId="3CC20E3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800 ± 94</w:t>
                                  </w:r>
                                </w:p>
                              </w:tc>
                              <w:tc>
                                <w:tcPr>
                                  <w:tcW w:w="1275" w:type="dxa"/>
                                  <w:tcBorders>
                                    <w:top w:val="nil"/>
                                    <w:left w:val="dotted" w:sz="4" w:space="0" w:color="auto"/>
                                    <w:bottom w:val="nil"/>
                                    <w:right w:val="single" w:sz="4" w:space="0" w:color="auto"/>
                                  </w:tcBorders>
                                  <w:shd w:val="clear" w:color="auto" w:fill="auto"/>
                                  <w:noWrap/>
                                  <w:vAlign w:val="center"/>
                                </w:tcPr>
                                <w:p w14:paraId="7BA785A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961 ± 123</w:t>
                                  </w:r>
                                </w:p>
                              </w:tc>
                              <w:tc>
                                <w:tcPr>
                                  <w:tcW w:w="1276" w:type="dxa"/>
                                  <w:tcBorders>
                                    <w:top w:val="nil"/>
                                    <w:left w:val="single" w:sz="4" w:space="0" w:color="auto"/>
                                    <w:bottom w:val="nil"/>
                                    <w:right w:val="dotted" w:sz="4" w:space="0" w:color="auto"/>
                                  </w:tcBorders>
                                  <w:vAlign w:val="center"/>
                                </w:tcPr>
                                <w:p w14:paraId="64C0452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3F2A5E4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576EE96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67A7916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6A6BEC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K16.5</w:t>
                                  </w:r>
                                </w:p>
                              </w:tc>
                              <w:tc>
                                <w:tcPr>
                                  <w:tcW w:w="1276" w:type="dxa"/>
                                  <w:tcBorders>
                                    <w:top w:val="nil"/>
                                    <w:left w:val="single" w:sz="4" w:space="0" w:color="auto"/>
                                    <w:bottom w:val="nil"/>
                                    <w:right w:val="dotted" w:sz="4" w:space="0" w:color="auto"/>
                                  </w:tcBorders>
                                  <w:vAlign w:val="center"/>
                                </w:tcPr>
                                <w:p w14:paraId="35F175E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499 ± 87</w:t>
                                  </w:r>
                                </w:p>
                              </w:tc>
                              <w:tc>
                                <w:tcPr>
                                  <w:tcW w:w="1276" w:type="dxa"/>
                                  <w:tcBorders>
                                    <w:top w:val="nil"/>
                                    <w:left w:val="dotted" w:sz="4" w:space="0" w:color="auto"/>
                                    <w:bottom w:val="nil"/>
                                    <w:right w:val="dotted" w:sz="4" w:space="0" w:color="auto"/>
                                  </w:tcBorders>
                                  <w:vAlign w:val="center"/>
                                </w:tcPr>
                                <w:p w14:paraId="0B447C0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884 ± 148</w:t>
                                  </w:r>
                                </w:p>
                              </w:tc>
                              <w:tc>
                                <w:tcPr>
                                  <w:tcW w:w="1275" w:type="dxa"/>
                                  <w:tcBorders>
                                    <w:top w:val="nil"/>
                                    <w:left w:val="dotted" w:sz="4" w:space="0" w:color="auto"/>
                                    <w:bottom w:val="nil"/>
                                    <w:right w:val="single" w:sz="4" w:space="0" w:color="auto"/>
                                  </w:tcBorders>
                                  <w:shd w:val="clear" w:color="auto" w:fill="auto"/>
                                  <w:noWrap/>
                                  <w:vAlign w:val="center"/>
                                </w:tcPr>
                                <w:p w14:paraId="5D55F37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1,101 ± 85</w:t>
                                  </w:r>
                                </w:p>
                              </w:tc>
                              <w:tc>
                                <w:tcPr>
                                  <w:tcW w:w="1276" w:type="dxa"/>
                                  <w:tcBorders>
                                    <w:top w:val="nil"/>
                                    <w:left w:val="single" w:sz="4" w:space="0" w:color="auto"/>
                                    <w:bottom w:val="nil"/>
                                    <w:right w:val="dotted" w:sz="4" w:space="0" w:color="auto"/>
                                  </w:tcBorders>
                                  <w:vAlign w:val="center"/>
                                </w:tcPr>
                                <w:p w14:paraId="456A633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1D6E05C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0E0B5B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1339A93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281320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K17.0</w:t>
                                  </w:r>
                                </w:p>
                              </w:tc>
                              <w:tc>
                                <w:tcPr>
                                  <w:tcW w:w="1276" w:type="dxa"/>
                                  <w:tcBorders>
                                    <w:top w:val="nil"/>
                                    <w:left w:val="single" w:sz="4" w:space="0" w:color="auto"/>
                                    <w:bottom w:val="nil"/>
                                    <w:right w:val="dotted" w:sz="4" w:space="0" w:color="auto"/>
                                  </w:tcBorders>
                                  <w:vAlign w:val="center"/>
                                </w:tcPr>
                                <w:p w14:paraId="5168C65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494 ± 53</w:t>
                                  </w:r>
                                </w:p>
                              </w:tc>
                              <w:tc>
                                <w:tcPr>
                                  <w:tcW w:w="1276" w:type="dxa"/>
                                  <w:tcBorders>
                                    <w:top w:val="nil"/>
                                    <w:left w:val="dotted" w:sz="4" w:space="0" w:color="auto"/>
                                    <w:bottom w:val="nil"/>
                                    <w:right w:val="dotted" w:sz="4" w:space="0" w:color="auto"/>
                                  </w:tcBorders>
                                  <w:vAlign w:val="center"/>
                                </w:tcPr>
                                <w:p w14:paraId="3B8E510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831 ± 149</w:t>
                                  </w:r>
                                </w:p>
                              </w:tc>
                              <w:tc>
                                <w:tcPr>
                                  <w:tcW w:w="1275" w:type="dxa"/>
                                  <w:tcBorders>
                                    <w:top w:val="nil"/>
                                    <w:left w:val="dotted" w:sz="4" w:space="0" w:color="auto"/>
                                    <w:bottom w:val="nil"/>
                                    <w:right w:val="single" w:sz="4" w:space="0" w:color="auto"/>
                                  </w:tcBorders>
                                  <w:shd w:val="clear" w:color="auto" w:fill="auto"/>
                                  <w:noWrap/>
                                  <w:vAlign w:val="center"/>
                                </w:tcPr>
                                <w:p w14:paraId="5DC817D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789 ± 139</w:t>
                                  </w:r>
                                </w:p>
                              </w:tc>
                              <w:tc>
                                <w:tcPr>
                                  <w:tcW w:w="1276" w:type="dxa"/>
                                  <w:tcBorders>
                                    <w:top w:val="nil"/>
                                    <w:left w:val="single" w:sz="4" w:space="0" w:color="auto"/>
                                    <w:bottom w:val="nil"/>
                                    <w:right w:val="dotted" w:sz="4" w:space="0" w:color="auto"/>
                                  </w:tcBorders>
                                  <w:vAlign w:val="center"/>
                                </w:tcPr>
                                <w:p w14:paraId="6047952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3532EC2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D99E02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2745283"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61D637F"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K17.5</w:t>
                                  </w:r>
                                </w:p>
                              </w:tc>
                              <w:tc>
                                <w:tcPr>
                                  <w:tcW w:w="1276" w:type="dxa"/>
                                  <w:tcBorders>
                                    <w:top w:val="nil"/>
                                    <w:left w:val="single" w:sz="4" w:space="0" w:color="auto"/>
                                    <w:bottom w:val="nil"/>
                                    <w:right w:val="dotted" w:sz="4" w:space="0" w:color="auto"/>
                                  </w:tcBorders>
                                  <w:vAlign w:val="center"/>
                                </w:tcPr>
                                <w:p w14:paraId="507EC1A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402 ± 53</w:t>
                                  </w:r>
                                </w:p>
                              </w:tc>
                              <w:tc>
                                <w:tcPr>
                                  <w:tcW w:w="1276" w:type="dxa"/>
                                  <w:tcBorders>
                                    <w:top w:val="nil"/>
                                    <w:left w:val="dotted" w:sz="4" w:space="0" w:color="auto"/>
                                    <w:bottom w:val="nil"/>
                                    <w:right w:val="dotted" w:sz="4" w:space="0" w:color="auto"/>
                                  </w:tcBorders>
                                  <w:vAlign w:val="center"/>
                                </w:tcPr>
                                <w:p w14:paraId="29D8C8B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572 ± 42</w:t>
                                  </w:r>
                                </w:p>
                              </w:tc>
                              <w:tc>
                                <w:tcPr>
                                  <w:tcW w:w="1275" w:type="dxa"/>
                                  <w:tcBorders>
                                    <w:top w:val="nil"/>
                                    <w:left w:val="dotted" w:sz="4" w:space="0" w:color="auto"/>
                                    <w:bottom w:val="nil"/>
                                    <w:right w:val="single" w:sz="4" w:space="0" w:color="auto"/>
                                  </w:tcBorders>
                                  <w:shd w:val="clear" w:color="auto" w:fill="auto"/>
                                  <w:noWrap/>
                                  <w:vAlign w:val="center"/>
                                </w:tcPr>
                                <w:p w14:paraId="7C98D72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811 ± 99</w:t>
                                  </w:r>
                                </w:p>
                              </w:tc>
                              <w:tc>
                                <w:tcPr>
                                  <w:tcW w:w="1276" w:type="dxa"/>
                                  <w:tcBorders>
                                    <w:top w:val="nil"/>
                                    <w:left w:val="single" w:sz="4" w:space="0" w:color="auto"/>
                                    <w:bottom w:val="nil"/>
                                    <w:right w:val="dotted" w:sz="4" w:space="0" w:color="auto"/>
                                  </w:tcBorders>
                                  <w:vAlign w:val="center"/>
                                </w:tcPr>
                                <w:p w14:paraId="0E83596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600A651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09D6046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2BE25B6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38E5D07"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76" w:type="dxa"/>
                                  <w:tcBorders>
                                    <w:top w:val="nil"/>
                                    <w:left w:val="single" w:sz="4" w:space="0" w:color="auto"/>
                                    <w:bottom w:val="nil"/>
                                    <w:right w:val="dotted" w:sz="4" w:space="0" w:color="auto"/>
                                  </w:tcBorders>
                                  <w:vAlign w:val="center"/>
                                </w:tcPr>
                                <w:p w14:paraId="3793D60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488 ± 68</w:t>
                                  </w:r>
                                </w:p>
                              </w:tc>
                              <w:tc>
                                <w:tcPr>
                                  <w:tcW w:w="1276" w:type="dxa"/>
                                  <w:tcBorders>
                                    <w:top w:val="nil"/>
                                    <w:left w:val="dotted" w:sz="4" w:space="0" w:color="auto"/>
                                    <w:bottom w:val="nil"/>
                                    <w:right w:val="dotted" w:sz="4" w:space="0" w:color="auto"/>
                                  </w:tcBorders>
                                  <w:vAlign w:val="center"/>
                                </w:tcPr>
                                <w:p w14:paraId="3D87519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42</w:t>
                                  </w:r>
                                </w:p>
                              </w:tc>
                              <w:tc>
                                <w:tcPr>
                                  <w:tcW w:w="1275" w:type="dxa"/>
                                  <w:tcBorders>
                                    <w:top w:val="nil"/>
                                    <w:left w:val="dotted" w:sz="4" w:space="0" w:color="auto"/>
                                    <w:bottom w:val="nil"/>
                                    <w:right w:val="single" w:sz="4" w:space="0" w:color="auto"/>
                                  </w:tcBorders>
                                  <w:shd w:val="clear" w:color="auto" w:fill="auto"/>
                                  <w:noWrap/>
                                  <w:vAlign w:val="center"/>
                                </w:tcPr>
                                <w:p w14:paraId="0B52EA4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636 ± 107</w:t>
                                  </w:r>
                                </w:p>
                              </w:tc>
                              <w:tc>
                                <w:tcPr>
                                  <w:tcW w:w="1276" w:type="dxa"/>
                                  <w:tcBorders>
                                    <w:top w:val="nil"/>
                                    <w:left w:val="single" w:sz="4" w:space="0" w:color="auto"/>
                                    <w:bottom w:val="nil"/>
                                    <w:right w:val="dotted" w:sz="4" w:space="0" w:color="auto"/>
                                  </w:tcBorders>
                                  <w:vAlign w:val="center"/>
                                </w:tcPr>
                                <w:p w14:paraId="06F24B0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1835565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513CFDD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B15AF0A"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5DA1AE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76" w:type="dxa"/>
                                  <w:tcBorders>
                                    <w:top w:val="nil"/>
                                    <w:left w:val="single" w:sz="4" w:space="0" w:color="auto"/>
                                    <w:bottom w:val="nil"/>
                                    <w:right w:val="dotted" w:sz="4" w:space="0" w:color="auto"/>
                                  </w:tcBorders>
                                  <w:vAlign w:val="center"/>
                                </w:tcPr>
                                <w:p w14:paraId="3B479DA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697 ± 102</w:t>
                                  </w:r>
                                </w:p>
                              </w:tc>
                              <w:tc>
                                <w:tcPr>
                                  <w:tcW w:w="1276" w:type="dxa"/>
                                  <w:tcBorders>
                                    <w:top w:val="nil"/>
                                    <w:left w:val="dotted" w:sz="4" w:space="0" w:color="auto"/>
                                    <w:bottom w:val="nil"/>
                                    <w:right w:val="dotted" w:sz="4" w:space="0" w:color="auto"/>
                                  </w:tcBorders>
                                  <w:vAlign w:val="center"/>
                                </w:tcPr>
                                <w:p w14:paraId="457832A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243 ± 50</w:t>
                                  </w:r>
                                </w:p>
                              </w:tc>
                              <w:tc>
                                <w:tcPr>
                                  <w:tcW w:w="1275" w:type="dxa"/>
                                  <w:tcBorders>
                                    <w:top w:val="nil"/>
                                    <w:left w:val="dotted" w:sz="4" w:space="0" w:color="auto"/>
                                    <w:bottom w:val="nil"/>
                                    <w:right w:val="single" w:sz="4" w:space="0" w:color="auto"/>
                                  </w:tcBorders>
                                  <w:shd w:val="clear" w:color="auto" w:fill="auto"/>
                                  <w:noWrap/>
                                  <w:vAlign w:val="center"/>
                                </w:tcPr>
                                <w:p w14:paraId="2F3B73A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275 ± 69</w:t>
                                  </w:r>
                                </w:p>
                              </w:tc>
                              <w:tc>
                                <w:tcPr>
                                  <w:tcW w:w="1276" w:type="dxa"/>
                                  <w:tcBorders>
                                    <w:top w:val="nil"/>
                                    <w:left w:val="single" w:sz="4" w:space="0" w:color="auto"/>
                                    <w:bottom w:val="nil"/>
                                    <w:right w:val="dotted" w:sz="4" w:space="0" w:color="auto"/>
                                  </w:tcBorders>
                                  <w:vAlign w:val="center"/>
                                </w:tcPr>
                                <w:p w14:paraId="16D1933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109 ± 18</w:t>
                                  </w:r>
                                </w:p>
                              </w:tc>
                              <w:tc>
                                <w:tcPr>
                                  <w:tcW w:w="1276" w:type="dxa"/>
                                  <w:tcBorders>
                                    <w:top w:val="nil"/>
                                    <w:left w:val="dotted" w:sz="4" w:space="0" w:color="auto"/>
                                    <w:bottom w:val="nil"/>
                                    <w:right w:val="dotted" w:sz="4" w:space="0" w:color="auto"/>
                                  </w:tcBorders>
                                  <w:vAlign w:val="center"/>
                                </w:tcPr>
                                <w:p w14:paraId="010A210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CA257F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62A875C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9E9183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76" w:type="dxa"/>
                                  <w:tcBorders>
                                    <w:top w:val="nil"/>
                                    <w:left w:val="single" w:sz="4" w:space="0" w:color="auto"/>
                                    <w:bottom w:val="nil"/>
                                    <w:right w:val="dotted" w:sz="4" w:space="0" w:color="auto"/>
                                  </w:tcBorders>
                                  <w:vAlign w:val="center"/>
                                </w:tcPr>
                                <w:p w14:paraId="4E53642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808 ± 117</w:t>
                                  </w:r>
                                </w:p>
                              </w:tc>
                              <w:tc>
                                <w:tcPr>
                                  <w:tcW w:w="1276" w:type="dxa"/>
                                  <w:tcBorders>
                                    <w:top w:val="nil"/>
                                    <w:left w:val="dotted" w:sz="4" w:space="0" w:color="auto"/>
                                    <w:bottom w:val="nil"/>
                                    <w:right w:val="dotted" w:sz="4" w:space="0" w:color="auto"/>
                                  </w:tcBorders>
                                  <w:vAlign w:val="center"/>
                                </w:tcPr>
                                <w:p w14:paraId="7036FCE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453 ± 66</w:t>
                                  </w:r>
                                </w:p>
                              </w:tc>
                              <w:tc>
                                <w:tcPr>
                                  <w:tcW w:w="1275" w:type="dxa"/>
                                  <w:tcBorders>
                                    <w:top w:val="nil"/>
                                    <w:left w:val="dotted" w:sz="4" w:space="0" w:color="auto"/>
                                    <w:bottom w:val="nil"/>
                                    <w:right w:val="single" w:sz="4" w:space="0" w:color="auto"/>
                                  </w:tcBorders>
                                  <w:shd w:val="clear" w:color="auto" w:fill="auto"/>
                                  <w:noWrap/>
                                  <w:vAlign w:val="center"/>
                                </w:tcPr>
                                <w:p w14:paraId="0890C24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371 ± 75</w:t>
                                  </w:r>
                                </w:p>
                              </w:tc>
                              <w:tc>
                                <w:tcPr>
                                  <w:tcW w:w="1276" w:type="dxa"/>
                                  <w:tcBorders>
                                    <w:top w:val="nil"/>
                                    <w:left w:val="single" w:sz="4" w:space="0" w:color="auto"/>
                                    <w:bottom w:val="nil"/>
                                    <w:right w:val="dotted" w:sz="4" w:space="0" w:color="auto"/>
                                  </w:tcBorders>
                                  <w:vAlign w:val="center"/>
                                </w:tcPr>
                                <w:p w14:paraId="3479AC4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178 ± 42</w:t>
                                  </w:r>
                                </w:p>
                              </w:tc>
                              <w:tc>
                                <w:tcPr>
                                  <w:tcW w:w="1276" w:type="dxa"/>
                                  <w:tcBorders>
                                    <w:top w:val="nil"/>
                                    <w:left w:val="dotted" w:sz="4" w:space="0" w:color="auto"/>
                                    <w:bottom w:val="nil"/>
                                    <w:right w:val="dotted" w:sz="4" w:space="0" w:color="auto"/>
                                  </w:tcBorders>
                                  <w:vAlign w:val="center"/>
                                </w:tcPr>
                                <w:p w14:paraId="3AD215A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36</w:t>
                                  </w:r>
                                </w:p>
                              </w:tc>
                              <w:tc>
                                <w:tcPr>
                                  <w:tcW w:w="1276" w:type="dxa"/>
                                  <w:tcBorders>
                                    <w:top w:val="nil"/>
                                    <w:left w:val="dotted" w:sz="4" w:space="0" w:color="auto"/>
                                    <w:bottom w:val="nil"/>
                                    <w:right w:val="single" w:sz="4" w:space="0" w:color="auto"/>
                                  </w:tcBorders>
                                  <w:vAlign w:val="center"/>
                                </w:tcPr>
                                <w:p w14:paraId="2894771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58E29E2A"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3BB52BE"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76" w:type="dxa"/>
                                  <w:tcBorders>
                                    <w:top w:val="nil"/>
                                    <w:left w:val="single" w:sz="4" w:space="0" w:color="auto"/>
                                    <w:bottom w:val="nil"/>
                                    <w:right w:val="dotted" w:sz="4" w:space="0" w:color="auto"/>
                                  </w:tcBorders>
                                  <w:vAlign w:val="center"/>
                                </w:tcPr>
                                <w:p w14:paraId="7462421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867 ± 99</w:t>
                                  </w:r>
                                </w:p>
                              </w:tc>
                              <w:tc>
                                <w:tcPr>
                                  <w:tcW w:w="1276" w:type="dxa"/>
                                  <w:tcBorders>
                                    <w:top w:val="nil"/>
                                    <w:left w:val="dotted" w:sz="4" w:space="0" w:color="auto"/>
                                    <w:bottom w:val="nil"/>
                                    <w:right w:val="dotted" w:sz="4" w:space="0" w:color="auto"/>
                                  </w:tcBorders>
                                  <w:vAlign w:val="center"/>
                                </w:tcPr>
                                <w:p w14:paraId="788EBBA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403 ± 50</w:t>
                                  </w:r>
                                </w:p>
                              </w:tc>
                              <w:tc>
                                <w:tcPr>
                                  <w:tcW w:w="1275" w:type="dxa"/>
                                  <w:tcBorders>
                                    <w:top w:val="nil"/>
                                    <w:left w:val="dotted" w:sz="4" w:space="0" w:color="auto"/>
                                    <w:bottom w:val="nil"/>
                                    <w:right w:val="single" w:sz="4" w:space="0" w:color="auto"/>
                                  </w:tcBorders>
                                  <w:shd w:val="clear" w:color="auto" w:fill="auto"/>
                                  <w:noWrap/>
                                  <w:vAlign w:val="center"/>
                                </w:tcPr>
                                <w:p w14:paraId="16C2F32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 ± 137</w:t>
                                  </w:r>
                                </w:p>
                              </w:tc>
                              <w:tc>
                                <w:tcPr>
                                  <w:tcW w:w="1276" w:type="dxa"/>
                                  <w:tcBorders>
                                    <w:top w:val="nil"/>
                                    <w:left w:val="single" w:sz="4" w:space="0" w:color="auto"/>
                                    <w:bottom w:val="nil"/>
                                    <w:right w:val="dotted" w:sz="4" w:space="0" w:color="auto"/>
                                  </w:tcBorders>
                                  <w:vAlign w:val="center"/>
                                </w:tcPr>
                                <w:p w14:paraId="4FF608A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234 ± 48</w:t>
                                  </w:r>
                                </w:p>
                              </w:tc>
                              <w:tc>
                                <w:tcPr>
                                  <w:tcW w:w="1276" w:type="dxa"/>
                                  <w:tcBorders>
                                    <w:top w:val="nil"/>
                                    <w:left w:val="dotted" w:sz="4" w:space="0" w:color="auto"/>
                                    <w:bottom w:val="nil"/>
                                    <w:right w:val="dotted" w:sz="4" w:space="0" w:color="auto"/>
                                  </w:tcBorders>
                                  <w:vAlign w:val="center"/>
                                </w:tcPr>
                                <w:p w14:paraId="2CB6324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195 ± 41</w:t>
                                  </w:r>
                                </w:p>
                              </w:tc>
                              <w:tc>
                                <w:tcPr>
                                  <w:tcW w:w="1276" w:type="dxa"/>
                                  <w:tcBorders>
                                    <w:top w:val="nil"/>
                                    <w:left w:val="dotted" w:sz="4" w:space="0" w:color="auto"/>
                                    <w:bottom w:val="nil"/>
                                    <w:right w:val="single" w:sz="4" w:space="0" w:color="auto"/>
                                  </w:tcBorders>
                                  <w:vAlign w:val="center"/>
                                </w:tcPr>
                                <w:p w14:paraId="64B3983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151 ± 26</w:t>
                                  </w:r>
                                </w:p>
                              </w:tc>
                            </w:tr>
                            <w:tr w:rsidR="004F11BE" w:rsidRPr="00CA06BA" w14:paraId="29F6D4D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8DA8F9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76" w:type="dxa"/>
                                  <w:tcBorders>
                                    <w:top w:val="nil"/>
                                    <w:left w:val="single" w:sz="4" w:space="0" w:color="auto"/>
                                    <w:bottom w:val="nil"/>
                                    <w:right w:val="dotted" w:sz="4" w:space="0" w:color="auto"/>
                                  </w:tcBorders>
                                  <w:vAlign w:val="center"/>
                                </w:tcPr>
                                <w:p w14:paraId="43C387F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634 ± 58</w:t>
                                  </w:r>
                                </w:p>
                              </w:tc>
                              <w:tc>
                                <w:tcPr>
                                  <w:tcW w:w="1276" w:type="dxa"/>
                                  <w:tcBorders>
                                    <w:top w:val="nil"/>
                                    <w:left w:val="dotted" w:sz="4" w:space="0" w:color="auto"/>
                                    <w:bottom w:val="nil"/>
                                    <w:right w:val="dotted" w:sz="4" w:space="0" w:color="auto"/>
                                  </w:tcBorders>
                                  <w:vAlign w:val="center"/>
                                </w:tcPr>
                                <w:p w14:paraId="3F4509F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402 ± 70</w:t>
                                  </w:r>
                                </w:p>
                              </w:tc>
                              <w:tc>
                                <w:tcPr>
                                  <w:tcW w:w="1275" w:type="dxa"/>
                                  <w:tcBorders>
                                    <w:top w:val="nil"/>
                                    <w:left w:val="dotted" w:sz="4" w:space="0" w:color="auto"/>
                                    <w:bottom w:val="nil"/>
                                    <w:right w:val="single" w:sz="4" w:space="0" w:color="auto"/>
                                  </w:tcBorders>
                                  <w:shd w:val="clear" w:color="auto" w:fill="auto"/>
                                  <w:noWrap/>
                                  <w:vAlign w:val="center"/>
                                </w:tcPr>
                                <w:p w14:paraId="569B474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348 ± 73</w:t>
                                  </w:r>
                                </w:p>
                              </w:tc>
                              <w:tc>
                                <w:tcPr>
                                  <w:tcW w:w="1276" w:type="dxa"/>
                                  <w:tcBorders>
                                    <w:top w:val="nil"/>
                                    <w:left w:val="single" w:sz="4" w:space="0" w:color="auto"/>
                                    <w:bottom w:val="nil"/>
                                    <w:right w:val="dotted" w:sz="4" w:space="0" w:color="auto"/>
                                  </w:tcBorders>
                                  <w:vAlign w:val="center"/>
                                </w:tcPr>
                                <w:p w14:paraId="1E09674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273 ± 44</w:t>
                                  </w:r>
                                </w:p>
                              </w:tc>
                              <w:tc>
                                <w:tcPr>
                                  <w:tcW w:w="1276" w:type="dxa"/>
                                  <w:tcBorders>
                                    <w:top w:val="nil"/>
                                    <w:left w:val="dotted" w:sz="4" w:space="0" w:color="auto"/>
                                    <w:bottom w:val="nil"/>
                                    <w:right w:val="dotted" w:sz="4" w:space="0" w:color="auto"/>
                                  </w:tcBorders>
                                  <w:vAlign w:val="center"/>
                                </w:tcPr>
                                <w:p w14:paraId="69CAC58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245 ± 49</w:t>
                                  </w:r>
                                </w:p>
                              </w:tc>
                              <w:tc>
                                <w:tcPr>
                                  <w:tcW w:w="1276" w:type="dxa"/>
                                  <w:tcBorders>
                                    <w:top w:val="nil"/>
                                    <w:left w:val="dotted" w:sz="4" w:space="0" w:color="auto"/>
                                    <w:bottom w:val="nil"/>
                                    <w:right w:val="single" w:sz="4" w:space="0" w:color="auto"/>
                                  </w:tcBorders>
                                  <w:vAlign w:val="center"/>
                                </w:tcPr>
                                <w:p w14:paraId="2308F6F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185 ± 20</w:t>
                                  </w:r>
                                </w:p>
                              </w:tc>
                            </w:tr>
                            <w:tr w:rsidR="004F11BE" w:rsidRPr="00CA06BA" w14:paraId="67D6443B"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D503303"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76" w:type="dxa"/>
                                  <w:tcBorders>
                                    <w:top w:val="nil"/>
                                    <w:left w:val="single" w:sz="4" w:space="0" w:color="auto"/>
                                    <w:bottom w:val="single" w:sz="4" w:space="0" w:color="auto"/>
                                    <w:right w:val="dotted" w:sz="4" w:space="0" w:color="auto"/>
                                  </w:tcBorders>
                                  <w:vAlign w:val="center"/>
                                </w:tcPr>
                                <w:p w14:paraId="08C2046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553 ± 84</w:t>
                                  </w:r>
                                </w:p>
                              </w:tc>
                              <w:tc>
                                <w:tcPr>
                                  <w:tcW w:w="1276" w:type="dxa"/>
                                  <w:tcBorders>
                                    <w:top w:val="nil"/>
                                    <w:left w:val="dotted" w:sz="4" w:space="0" w:color="auto"/>
                                    <w:bottom w:val="single" w:sz="4" w:space="0" w:color="auto"/>
                                    <w:right w:val="dotted" w:sz="4" w:space="0" w:color="auto"/>
                                  </w:tcBorders>
                                  <w:vAlign w:val="center"/>
                                </w:tcPr>
                                <w:p w14:paraId="162FEF9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400 ± 57</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480807B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401 ± 26</w:t>
                                  </w:r>
                                </w:p>
                              </w:tc>
                              <w:tc>
                                <w:tcPr>
                                  <w:tcW w:w="1276" w:type="dxa"/>
                                  <w:tcBorders>
                                    <w:top w:val="nil"/>
                                    <w:left w:val="single" w:sz="4" w:space="0" w:color="auto"/>
                                    <w:bottom w:val="single" w:sz="4" w:space="0" w:color="auto"/>
                                    <w:right w:val="dotted" w:sz="4" w:space="0" w:color="auto"/>
                                  </w:tcBorders>
                                  <w:vAlign w:val="center"/>
                                </w:tcPr>
                                <w:p w14:paraId="771DD63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326 ± 55</w:t>
                                  </w:r>
                                </w:p>
                              </w:tc>
                              <w:tc>
                                <w:tcPr>
                                  <w:tcW w:w="1276" w:type="dxa"/>
                                  <w:tcBorders>
                                    <w:top w:val="nil"/>
                                    <w:left w:val="dotted" w:sz="4" w:space="0" w:color="auto"/>
                                    <w:bottom w:val="single" w:sz="4" w:space="0" w:color="auto"/>
                                    <w:right w:val="dotted" w:sz="4" w:space="0" w:color="auto"/>
                                  </w:tcBorders>
                                  <w:vAlign w:val="center"/>
                                </w:tcPr>
                                <w:p w14:paraId="4EB0062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 ± 44</w:t>
                                  </w:r>
                                </w:p>
                              </w:tc>
                              <w:tc>
                                <w:tcPr>
                                  <w:tcW w:w="1276" w:type="dxa"/>
                                  <w:tcBorders>
                                    <w:top w:val="nil"/>
                                    <w:left w:val="dotted" w:sz="4" w:space="0" w:color="auto"/>
                                    <w:bottom w:val="single" w:sz="4" w:space="0" w:color="auto"/>
                                    <w:right w:val="single" w:sz="4" w:space="0" w:color="auto"/>
                                  </w:tcBorders>
                                  <w:vAlign w:val="center"/>
                                </w:tcPr>
                                <w:p w14:paraId="51E8B78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196 ± 26</w:t>
                                  </w:r>
                                </w:p>
                              </w:tc>
                            </w:tr>
                            <w:tr w:rsidR="004F11BE" w:rsidRPr="00CA06BA" w14:paraId="421BAD61" w14:textId="77777777" w:rsidTr="00AE6685">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22048B7D" w14:textId="77777777" w:rsidR="004F11BE" w:rsidRPr="00CA06BA" w:rsidRDefault="004F11BE" w:rsidP="00626D61">
                                  <w:pPr>
                                    <w:spacing w:after="0" w:line="240" w:lineRule="auto"/>
                                    <w:jc w:val="center"/>
                                    <w:rPr>
                                      <w:rFonts w:eastAsia="Times New Roman" w:cstheme="minorHAnsi"/>
                                      <w:b/>
                                      <w:bCs/>
                                      <w:sz w:val="18"/>
                                      <w:szCs w:val="18"/>
                                      <w:lang w:eastAsia="en-GB"/>
                                    </w:rPr>
                                  </w:pP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2367FE2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8" w:type="dxa"/>
                                  <w:gridSpan w:val="3"/>
                                  <w:tcBorders>
                                    <w:top w:val="single" w:sz="4" w:space="0" w:color="auto"/>
                                    <w:left w:val="single" w:sz="4" w:space="0" w:color="auto"/>
                                    <w:bottom w:val="dotted" w:sz="4" w:space="0" w:color="auto"/>
                                    <w:right w:val="single" w:sz="4" w:space="0" w:color="auto"/>
                                  </w:tcBorders>
                                  <w:vAlign w:val="center"/>
                                </w:tcPr>
                                <w:p w14:paraId="678DB31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61C7950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AD7350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C0</w:t>
                                  </w:r>
                                </w:p>
                              </w:tc>
                              <w:tc>
                                <w:tcPr>
                                  <w:tcW w:w="3827" w:type="dxa"/>
                                  <w:gridSpan w:val="3"/>
                                  <w:tcBorders>
                                    <w:top w:val="single" w:sz="4" w:space="0" w:color="auto"/>
                                    <w:left w:val="single" w:sz="4" w:space="0" w:color="auto"/>
                                    <w:bottom w:val="nil"/>
                                    <w:right w:val="single" w:sz="4" w:space="0" w:color="auto"/>
                                  </w:tcBorders>
                                  <w:vAlign w:val="center"/>
                                </w:tcPr>
                                <w:p w14:paraId="6D1A691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257 ± 128</w:t>
                                  </w:r>
                                </w:p>
                              </w:tc>
                              <w:tc>
                                <w:tcPr>
                                  <w:tcW w:w="3828" w:type="dxa"/>
                                  <w:gridSpan w:val="3"/>
                                  <w:tcBorders>
                                    <w:top w:val="single" w:sz="4" w:space="0" w:color="auto"/>
                                    <w:left w:val="single" w:sz="4" w:space="0" w:color="auto"/>
                                    <w:bottom w:val="nil"/>
                                    <w:right w:val="single" w:sz="4" w:space="0" w:color="auto"/>
                                  </w:tcBorders>
                                  <w:vAlign w:val="center"/>
                                </w:tcPr>
                                <w:p w14:paraId="293E9AD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345 ± 46</w:t>
                                  </w:r>
                                </w:p>
                              </w:tc>
                            </w:tr>
                            <w:tr w:rsidR="004F11BE" w:rsidRPr="00CA06BA" w14:paraId="4E019FA5"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0AC323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C10</w:t>
                                  </w:r>
                                </w:p>
                              </w:tc>
                              <w:tc>
                                <w:tcPr>
                                  <w:tcW w:w="3827" w:type="dxa"/>
                                  <w:gridSpan w:val="3"/>
                                  <w:tcBorders>
                                    <w:top w:val="nil"/>
                                    <w:left w:val="single" w:sz="4" w:space="0" w:color="auto"/>
                                    <w:bottom w:val="nil"/>
                                    <w:right w:val="single" w:sz="4" w:space="0" w:color="auto"/>
                                  </w:tcBorders>
                                  <w:vAlign w:val="center"/>
                                </w:tcPr>
                                <w:p w14:paraId="290F1C3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265 ± 72</w:t>
                                  </w:r>
                                </w:p>
                              </w:tc>
                              <w:tc>
                                <w:tcPr>
                                  <w:tcW w:w="3828" w:type="dxa"/>
                                  <w:gridSpan w:val="3"/>
                                  <w:tcBorders>
                                    <w:top w:val="nil"/>
                                    <w:left w:val="single" w:sz="4" w:space="0" w:color="auto"/>
                                    <w:bottom w:val="nil"/>
                                    <w:right w:val="single" w:sz="4" w:space="0" w:color="auto"/>
                                  </w:tcBorders>
                                  <w:vAlign w:val="center"/>
                                </w:tcPr>
                                <w:p w14:paraId="43B9E7E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234 ± 19</w:t>
                                  </w:r>
                                </w:p>
                              </w:tc>
                            </w:tr>
                            <w:tr w:rsidR="004F11BE" w:rsidRPr="00CA06BA" w14:paraId="4334483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F564EEA"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C20</w:t>
                                  </w:r>
                                </w:p>
                              </w:tc>
                              <w:tc>
                                <w:tcPr>
                                  <w:tcW w:w="3827" w:type="dxa"/>
                                  <w:gridSpan w:val="3"/>
                                  <w:tcBorders>
                                    <w:top w:val="nil"/>
                                    <w:left w:val="single" w:sz="4" w:space="0" w:color="auto"/>
                                    <w:bottom w:val="nil"/>
                                    <w:right w:val="single" w:sz="4" w:space="0" w:color="auto"/>
                                  </w:tcBorders>
                                  <w:vAlign w:val="center"/>
                                </w:tcPr>
                                <w:p w14:paraId="1D1E35E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274 ± 52</w:t>
                                  </w:r>
                                </w:p>
                              </w:tc>
                              <w:tc>
                                <w:tcPr>
                                  <w:tcW w:w="3828" w:type="dxa"/>
                                  <w:gridSpan w:val="3"/>
                                  <w:tcBorders>
                                    <w:top w:val="nil"/>
                                    <w:left w:val="single" w:sz="4" w:space="0" w:color="auto"/>
                                    <w:bottom w:val="nil"/>
                                    <w:right w:val="single" w:sz="4" w:space="0" w:color="auto"/>
                                  </w:tcBorders>
                                  <w:vAlign w:val="center"/>
                                </w:tcPr>
                                <w:p w14:paraId="2B06E96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232 ± 29</w:t>
                                  </w:r>
                                </w:p>
                              </w:tc>
                            </w:tr>
                            <w:tr w:rsidR="004F11BE" w:rsidRPr="00CA06BA" w14:paraId="035F16E4"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7C34A3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827" w:type="dxa"/>
                                  <w:gridSpan w:val="3"/>
                                  <w:tcBorders>
                                    <w:top w:val="nil"/>
                                    <w:left w:val="single" w:sz="4" w:space="0" w:color="auto"/>
                                    <w:bottom w:val="nil"/>
                                    <w:right w:val="single" w:sz="4" w:space="0" w:color="auto"/>
                                  </w:tcBorders>
                                  <w:vAlign w:val="center"/>
                                </w:tcPr>
                                <w:p w14:paraId="2A03BAF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159 ± 69</w:t>
                                  </w:r>
                                </w:p>
                              </w:tc>
                              <w:tc>
                                <w:tcPr>
                                  <w:tcW w:w="3828" w:type="dxa"/>
                                  <w:gridSpan w:val="3"/>
                                  <w:tcBorders>
                                    <w:top w:val="nil"/>
                                    <w:left w:val="single" w:sz="4" w:space="0" w:color="auto"/>
                                    <w:bottom w:val="nil"/>
                                    <w:right w:val="single" w:sz="4" w:space="0" w:color="auto"/>
                                  </w:tcBorders>
                                  <w:vAlign w:val="center"/>
                                </w:tcPr>
                                <w:p w14:paraId="6C29318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201 ± 19</w:t>
                                  </w:r>
                                </w:p>
                              </w:tc>
                            </w:tr>
                            <w:tr w:rsidR="004F11BE" w:rsidRPr="00CA06BA" w14:paraId="4D7B2BE3"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1FDD781"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827" w:type="dxa"/>
                                  <w:gridSpan w:val="3"/>
                                  <w:tcBorders>
                                    <w:top w:val="nil"/>
                                    <w:left w:val="single" w:sz="4" w:space="0" w:color="auto"/>
                                    <w:bottom w:val="single" w:sz="4" w:space="0" w:color="auto"/>
                                    <w:right w:val="single" w:sz="4" w:space="0" w:color="auto"/>
                                  </w:tcBorders>
                                  <w:vAlign w:val="center"/>
                                </w:tcPr>
                                <w:p w14:paraId="3241764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396 ± 49</w:t>
                                  </w:r>
                                </w:p>
                              </w:tc>
                              <w:tc>
                                <w:tcPr>
                                  <w:tcW w:w="3828" w:type="dxa"/>
                                  <w:gridSpan w:val="3"/>
                                  <w:tcBorders>
                                    <w:top w:val="nil"/>
                                    <w:left w:val="single" w:sz="4" w:space="0" w:color="auto"/>
                                    <w:bottom w:val="single" w:sz="4" w:space="0" w:color="auto"/>
                                    <w:right w:val="single" w:sz="4" w:space="0" w:color="auto"/>
                                  </w:tcBorders>
                                  <w:vAlign w:val="center"/>
                                </w:tcPr>
                                <w:p w14:paraId="1463A34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220 ± 16</w:t>
                                  </w:r>
                                </w:p>
                              </w:tc>
                            </w:tr>
                            <w:tr w:rsidR="004F11BE" w:rsidRPr="00CA06BA" w14:paraId="7CA09C89" w14:textId="77777777" w:rsidTr="00AE6685">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094F888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4B36179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358 ± 42</w:t>
                                  </w:r>
                                </w:p>
                              </w:tc>
                              <w:tc>
                                <w:tcPr>
                                  <w:tcW w:w="3828" w:type="dxa"/>
                                  <w:gridSpan w:val="3"/>
                                  <w:tcBorders>
                                    <w:top w:val="single" w:sz="4" w:space="0" w:color="auto"/>
                                    <w:left w:val="single" w:sz="4" w:space="0" w:color="auto"/>
                                    <w:bottom w:val="single" w:sz="4" w:space="0" w:color="auto"/>
                                    <w:right w:val="single" w:sz="4" w:space="0" w:color="auto"/>
                                  </w:tcBorders>
                                  <w:vAlign w:val="center"/>
                                </w:tcPr>
                                <w:p w14:paraId="753490B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43</w:t>
                                  </w:r>
                                </w:p>
                              </w:tc>
                            </w:tr>
                          </w:tbl>
                          <w:p w14:paraId="33049FE5" w14:textId="77777777" w:rsidR="004F11BE" w:rsidRDefault="004F11BE"/>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2C62A96E" id="_x0000_s1033" type="#_x0000_t202" style="position:absolute;margin-left:2.85pt;margin-top:0;width:691.45pt;height:110.6pt;z-index:2521559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dl7lXEgIAAP4DAAAOAAAAZHJzL2Uyb0RvYy54bWysk92O2yAQhe8r9R0Q943tyNlkrTirbbap&#13;&#10;Km1/pG0fAGMcowJDgcROn74Dzmaj7V1VXyDwwGHmm8P6btSKHIXzEkxNi1lOiTAcWmn2Nf3xffdu&#13;&#10;RYkPzLRMgRE1PQlP7zZv36wHW4k59KBa4QiKGF8NtqZ9CLbKMs97oZmfgRUGgx04zQIu3T5rHRtQ&#13;&#10;Xatsnuc32QCutQ648B7/PkxBukn6XSd4+Np1XgSiaoq5hTS6NDZxzDZrVu0ds73k5zTYP2ShmTR4&#13;&#10;6UXqgQVGDk7+JaUld+ChCzMOOoOuk1ykGrCaIn9VzVPPrEi1IBxvL5j8/5PlX45P9psjYXwPIzYw&#13;&#10;FeHtI/CfnhjY9szsxb1zMPSCtXhxEZFlg/XV+WhE7SsfRZrhM7TYZHYIkITGzulIBeskqI4NOF2g&#13;&#10;izEQjj9Xy1VRFgtKOMaKMi9v5qktGauej1vnw0cBmsRJTR12Ncmz46MPMR1WPW+Jt3lQst1JpdLC&#13;&#10;7ZutcuTI0AG79KUKXm1Thgw1vV3MF0nZQDyfzKFlQIcqqTHVPH6TZyKOD6ZNWwKTappjJsqc+UQk&#13;&#10;E5wwNiORbU2X8WzE1UB7QmAOJkPiA8JJD+43JQOasab+14E5QYn6ZBD6bVGW0b1pUS6WSIi460hz&#13;&#10;HWGGo1RNAyXTdBuS4xMOe4/N2cmE7SWTc8poskTz/CCii6/XadfLs938AQAA//8DAFBLAwQUAAYA&#13;&#10;CAAAACEAxGNws+EAAAAMAQAADwAAAGRycy9kb3ducmV2LnhtbEyPQU+DQBCF7yb+h82YeLMLmCKh&#13;&#10;LI3ReDE92OrB4xSmLIXdRXZp8d87PdnLJJM38977ivVsenGi0bfOKogXEQiylatb2yj4+nx7yED4&#13;&#10;gLbG3llS8Ese1uXtTYF57c52S6ddaASbWJ+jAh3CkEvpK00G/cINZFk7uNFg4HVsZD3imc1NL5Mo&#13;&#10;SqXB1nKCxoFeNFXdbjIcsvHVtHU/x3jTyW/dpbj80O9K3d/NrysezysQgebw/wEXBu4PJRfbu8nW&#13;&#10;XvQKlk98qIChLuJjlqUg9gqSJE5AloW8hij/AAAA//8DAFBLAQItABQABgAIAAAAIQC2gziS/gAA&#13;&#10;AOEBAAATAAAAAAAAAAAAAAAAAAAAAABbQ29udGVudF9UeXBlc10ueG1sUEsBAi0AFAAGAAgAAAAh&#13;&#10;ADj9If/WAAAAlAEAAAsAAAAAAAAAAAAAAAAALwEAAF9yZWxzLy5yZWxzUEsBAi0AFAAGAAgAAAAh&#13;&#10;AF2XuVcSAgAA/gMAAA4AAAAAAAAAAAAAAAAALgIAAGRycy9lMm9Eb2MueG1sUEsBAi0AFAAGAAgA&#13;&#10;AAAhAMRjcLPhAAAADAEAAA8AAAAAAAAAAAAAAAAAbAQAAGRycy9kb3ducmV2LnhtbFBLBQYAAAAA&#13;&#10;BAAEAPMAAAB6BQAAAAA=&#13;&#10;" stroked="f">
                <v:textbox style="mso-fit-shape-to-text:t">
                  <w:txbxContent>
                    <w:p w14:paraId="2CE8BD52" w14:textId="3C1E655F" w:rsidR="004F11BE" w:rsidRPr="00C67757" w:rsidRDefault="004F11BE">
                      <w:pPr>
                        <w:rPr>
                          <w:b/>
                          <w:bCs/>
                          <w:szCs w:val="24"/>
                        </w:rPr>
                      </w:pPr>
                      <w:r>
                        <w:rPr>
                          <w:b/>
                          <w:bCs/>
                          <w:szCs w:val="24"/>
                        </w:rPr>
                        <w:t xml:space="preserve">Table </w:t>
                      </w:r>
                      <w:r w:rsidR="000A08E5">
                        <w:rPr>
                          <w:b/>
                          <w:bCs/>
                          <w:szCs w:val="24"/>
                        </w:rPr>
                        <w:t>S2.</w:t>
                      </w:r>
                      <w:r>
                        <w:rPr>
                          <w:b/>
                          <w:bCs/>
                          <w:szCs w:val="24"/>
                        </w:rPr>
                        <w:t xml:space="preserve">3. </w:t>
                      </w:r>
                      <w:r w:rsidRPr="00C67757">
                        <w:rPr>
                          <w:b/>
                          <w:bCs/>
                          <w:szCs w:val="24"/>
                        </w:rPr>
                        <w:t xml:space="preserve">Quantification of free aldehydes in samples derived from different stages of the industrial-scale malting process </w:t>
                      </w:r>
                      <w:r>
                        <w:rPr>
                          <w:b/>
                          <w:bCs/>
                          <w:szCs w:val="24"/>
                        </w:rPr>
                        <w:t>B</w:t>
                      </w:r>
                      <w:r w:rsidRPr="00C67757">
                        <w:rPr>
                          <w:b/>
                          <w:bCs/>
                          <w:szCs w:val="24"/>
                        </w:rPr>
                        <w:t>.</w:t>
                      </w:r>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1"/>
                        <w:gridCol w:w="1276"/>
                        <w:gridCol w:w="1276"/>
                        <w:gridCol w:w="1275"/>
                        <w:gridCol w:w="1276"/>
                        <w:gridCol w:w="1276"/>
                        <w:gridCol w:w="1276"/>
                      </w:tblGrid>
                      <w:tr w:rsidR="004F11BE" w:rsidRPr="00CA06BA" w14:paraId="4036082C"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hideMark/>
                          </w:tcPr>
                          <w:p w14:paraId="5376F140" w14:textId="77777777" w:rsidR="004F11BE" w:rsidRPr="00CA06BA" w:rsidRDefault="004F11BE" w:rsidP="00626D61">
                            <w:pPr>
                              <w:spacing w:after="0" w:line="240" w:lineRule="auto"/>
                              <w:jc w:val="center"/>
                              <w:rPr>
                                <w:rFonts w:cstheme="minorHAnsi"/>
                                <w:b/>
                                <w:bCs/>
                                <w:sz w:val="18"/>
                                <w:szCs w:val="18"/>
                              </w:rPr>
                            </w:pPr>
                            <w:r w:rsidRPr="00CA06BA">
                              <w:rPr>
                                <w:rFonts w:cstheme="minorHAnsi"/>
                                <w:b/>
                                <w:bCs/>
                                <w:sz w:val="18"/>
                                <w:szCs w:val="18"/>
                              </w:rPr>
                              <w:t>Free aldehydes</w:t>
                            </w:r>
                          </w:p>
                          <w:p w14:paraId="15121505"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cstheme="minorHAnsi"/>
                                <w:sz w:val="18"/>
                                <w:szCs w:val="18"/>
                              </w:rPr>
                              <w:t>(µ</w:t>
                            </w:r>
                            <w:r w:rsidRPr="00CA06BA">
                              <w:rPr>
                                <w:sz w:val="18"/>
                                <w:szCs w:val="18"/>
                              </w:rPr>
                              <w:t>g/kg dm)</w:t>
                            </w:r>
                          </w:p>
                        </w:tc>
                        <w:tc>
                          <w:tcPr>
                            <w:tcW w:w="3827" w:type="dxa"/>
                            <w:gridSpan w:val="3"/>
                            <w:tcBorders>
                              <w:bottom w:val="single" w:sz="4" w:space="0" w:color="auto"/>
                            </w:tcBorders>
                            <w:vAlign w:val="center"/>
                          </w:tcPr>
                          <w:p w14:paraId="71BD2273"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HEX</w:t>
                            </w:r>
                          </w:p>
                        </w:tc>
                        <w:tc>
                          <w:tcPr>
                            <w:tcW w:w="3828" w:type="dxa"/>
                            <w:gridSpan w:val="3"/>
                            <w:tcBorders>
                              <w:bottom w:val="single" w:sz="4" w:space="0" w:color="auto"/>
                              <w:right w:val="single" w:sz="4" w:space="0" w:color="auto"/>
                            </w:tcBorders>
                            <w:vAlign w:val="center"/>
                          </w:tcPr>
                          <w:p w14:paraId="7FDF9A7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T2N</w:t>
                            </w:r>
                          </w:p>
                        </w:tc>
                      </w:tr>
                      <w:tr w:rsidR="004F11BE" w:rsidRPr="00CA06BA" w14:paraId="1F02B814" w14:textId="77777777" w:rsidTr="00AE6685">
                        <w:trPr>
                          <w:trHeight w:val="298"/>
                          <w:jc w:val="center"/>
                        </w:trPr>
                        <w:tc>
                          <w:tcPr>
                            <w:tcW w:w="1271" w:type="dxa"/>
                            <w:tcBorders>
                              <w:left w:val="single" w:sz="4" w:space="0" w:color="auto"/>
                              <w:bottom w:val="single" w:sz="4" w:space="0" w:color="auto"/>
                            </w:tcBorders>
                            <w:shd w:val="clear" w:color="auto" w:fill="auto"/>
                            <w:noWrap/>
                            <w:vAlign w:val="center"/>
                          </w:tcPr>
                          <w:p w14:paraId="73E44F55" w14:textId="77777777" w:rsidR="004F11BE" w:rsidRPr="00CA06BA" w:rsidRDefault="004F11BE" w:rsidP="00626D61">
                            <w:pPr>
                              <w:spacing w:after="0" w:line="240" w:lineRule="auto"/>
                              <w:jc w:val="center"/>
                              <w:rPr>
                                <w:rFonts w:cstheme="minorHAnsi"/>
                                <w:b/>
                                <w:bCs/>
                                <w:sz w:val="18"/>
                                <w:szCs w:val="18"/>
                              </w:rPr>
                            </w:pPr>
                            <w:r w:rsidRPr="00CA06BA">
                              <w:rPr>
                                <w:rFonts w:cstheme="minorHAnsi"/>
                                <w:b/>
                                <w:bCs/>
                                <w:sz w:val="18"/>
                                <w:szCs w:val="18"/>
                              </w:rPr>
                              <w:t>Barley</w:t>
                            </w:r>
                          </w:p>
                        </w:tc>
                        <w:tc>
                          <w:tcPr>
                            <w:tcW w:w="3827" w:type="dxa"/>
                            <w:gridSpan w:val="3"/>
                            <w:tcBorders>
                              <w:bottom w:val="single" w:sz="4" w:space="0" w:color="auto"/>
                            </w:tcBorders>
                            <w:vAlign w:val="center"/>
                          </w:tcPr>
                          <w:p w14:paraId="18C4576F"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(47)</w:t>
                            </w:r>
                          </w:p>
                        </w:tc>
                        <w:tc>
                          <w:tcPr>
                            <w:tcW w:w="3828" w:type="dxa"/>
                            <w:gridSpan w:val="3"/>
                            <w:tcBorders>
                              <w:bottom w:val="single" w:sz="4" w:space="0" w:color="auto"/>
                              <w:right w:val="single" w:sz="4" w:space="0" w:color="auto"/>
                            </w:tcBorders>
                            <w:vAlign w:val="center"/>
                          </w:tcPr>
                          <w:p w14:paraId="3F5AF200"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 (37)</w:t>
                            </w:r>
                          </w:p>
                        </w:tc>
                      </w:tr>
                      <w:tr w:rsidR="004F11BE" w:rsidRPr="00CA06BA" w14:paraId="0C1D9D4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65C9515"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GM0</w:t>
                            </w:r>
                          </w:p>
                        </w:tc>
                        <w:tc>
                          <w:tcPr>
                            <w:tcW w:w="3827" w:type="dxa"/>
                            <w:gridSpan w:val="3"/>
                            <w:tcBorders>
                              <w:top w:val="single" w:sz="4" w:space="0" w:color="auto"/>
                              <w:left w:val="single" w:sz="4" w:space="0" w:color="auto"/>
                              <w:bottom w:val="nil"/>
                              <w:right w:val="single" w:sz="4" w:space="0" w:color="auto"/>
                            </w:tcBorders>
                            <w:vAlign w:val="center"/>
                          </w:tcPr>
                          <w:p w14:paraId="68D01AD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(47)</w:t>
                            </w:r>
                          </w:p>
                        </w:tc>
                        <w:tc>
                          <w:tcPr>
                            <w:tcW w:w="3828" w:type="dxa"/>
                            <w:gridSpan w:val="3"/>
                            <w:tcBorders>
                              <w:top w:val="single" w:sz="4" w:space="0" w:color="auto"/>
                              <w:left w:val="single" w:sz="4" w:space="0" w:color="auto"/>
                              <w:bottom w:val="nil"/>
                              <w:right w:val="single" w:sz="4" w:space="0" w:color="auto"/>
                            </w:tcBorders>
                            <w:vAlign w:val="center"/>
                          </w:tcPr>
                          <w:p w14:paraId="12A2D6F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4F11BE" w:rsidRPr="00CA06BA" w14:paraId="71CB686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67281EB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GM1</w:t>
                            </w:r>
                          </w:p>
                        </w:tc>
                        <w:tc>
                          <w:tcPr>
                            <w:tcW w:w="3827" w:type="dxa"/>
                            <w:gridSpan w:val="3"/>
                            <w:tcBorders>
                              <w:top w:val="nil"/>
                              <w:left w:val="single" w:sz="4" w:space="0" w:color="auto"/>
                              <w:bottom w:val="nil"/>
                              <w:right w:val="single" w:sz="4" w:space="0" w:color="auto"/>
                            </w:tcBorders>
                            <w:vAlign w:val="center"/>
                          </w:tcPr>
                          <w:p w14:paraId="092FFFF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117C8A1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 (37)</w:t>
                            </w:r>
                          </w:p>
                        </w:tc>
                      </w:tr>
                      <w:tr w:rsidR="004F11BE" w:rsidRPr="00CA06BA" w14:paraId="6A4DDA7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3703605"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GM2</w:t>
                            </w:r>
                          </w:p>
                        </w:tc>
                        <w:tc>
                          <w:tcPr>
                            <w:tcW w:w="3827" w:type="dxa"/>
                            <w:gridSpan w:val="3"/>
                            <w:tcBorders>
                              <w:top w:val="nil"/>
                              <w:left w:val="single" w:sz="4" w:space="0" w:color="auto"/>
                              <w:bottom w:val="nil"/>
                              <w:right w:val="single" w:sz="4" w:space="0" w:color="auto"/>
                            </w:tcBorders>
                            <w:vAlign w:val="center"/>
                          </w:tcPr>
                          <w:p w14:paraId="22D51D2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(157)</w:t>
                            </w:r>
                          </w:p>
                        </w:tc>
                        <w:tc>
                          <w:tcPr>
                            <w:tcW w:w="3828" w:type="dxa"/>
                            <w:gridSpan w:val="3"/>
                            <w:tcBorders>
                              <w:top w:val="nil"/>
                              <w:left w:val="single" w:sz="4" w:space="0" w:color="auto"/>
                              <w:bottom w:val="nil"/>
                              <w:right w:val="single" w:sz="4" w:space="0" w:color="auto"/>
                            </w:tcBorders>
                            <w:vAlign w:val="center"/>
                          </w:tcPr>
                          <w:p w14:paraId="64CB677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677440F9"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7C3AA1A"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GM3</w:t>
                            </w:r>
                          </w:p>
                        </w:tc>
                        <w:tc>
                          <w:tcPr>
                            <w:tcW w:w="3827" w:type="dxa"/>
                            <w:gridSpan w:val="3"/>
                            <w:tcBorders>
                              <w:top w:val="nil"/>
                              <w:left w:val="single" w:sz="4" w:space="0" w:color="auto"/>
                              <w:bottom w:val="nil"/>
                              <w:right w:val="single" w:sz="4" w:space="0" w:color="auto"/>
                            </w:tcBorders>
                            <w:vAlign w:val="center"/>
                          </w:tcPr>
                          <w:p w14:paraId="3861863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161 ± 31</w:t>
                            </w:r>
                          </w:p>
                        </w:tc>
                        <w:tc>
                          <w:tcPr>
                            <w:tcW w:w="3828" w:type="dxa"/>
                            <w:gridSpan w:val="3"/>
                            <w:tcBorders>
                              <w:top w:val="nil"/>
                              <w:left w:val="single" w:sz="4" w:space="0" w:color="auto"/>
                              <w:bottom w:val="nil"/>
                              <w:right w:val="single" w:sz="4" w:space="0" w:color="auto"/>
                            </w:tcBorders>
                            <w:vAlign w:val="center"/>
                          </w:tcPr>
                          <w:p w14:paraId="106756A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8AD6270"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1ED7768"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GM4</w:t>
                            </w:r>
                          </w:p>
                        </w:tc>
                        <w:tc>
                          <w:tcPr>
                            <w:tcW w:w="3827" w:type="dxa"/>
                            <w:gridSpan w:val="3"/>
                            <w:tcBorders>
                              <w:top w:val="nil"/>
                              <w:left w:val="single" w:sz="4" w:space="0" w:color="auto"/>
                              <w:bottom w:val="single" w:sz="4" w:space="0" w:color="auto"/>
                              <w:right w:val="single" w:sz="4" w:space="0" w:color="auto"/>
                            </w:tcBorders>
                            <w:vAlign w:val="center"/>
                          </w:tcPr>
                          <w:p w14:paraId="3E0AC0A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215 ± 42</w:t>
                            </w:r>
                          </w:p>
                        </w:tc>
                        <w:tc>
                          <w:tcPr>
                            <w:tcW w:w="3828" w:type="dxa"/>
                            <w:gridSpan w:val="3"/>
                            <w:tcBorders>
                              <w:top w:val="nil"/>
                              <w:left w:val="single" w:sz="4" w:space="0" w:color="auto"/>
                              <w:bottom w:val="single" w:sz="4" w:space="0" w:color="auto"/>
                              <w:right w:val="single" w:sz="4" w:space="0" w:color="auto"/>
                            </w:tcBorders>
                            <w:vAlign w:val="center"/>
                          </w:tcPr>
                          <w:p w14:paraId="3D8D817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0A48F77E" w14:textId="77777777" w:rsidTr="00AE6685">
                        <w:trPr>
                          <w:trHeight w:val="210"/>
                          <w:jc w:val="center"/>
                        </w:trPr>
                        <w:tc>
                          <w:tcPr>
                            <w:tcW w:w="1271" w:type="dxa"/>
                            <w:tcBorders>
                              <w:left w:val="single" w:sz="4" w:space="0" w:color="auto"/>
                              <w:bottom w:val="nil"/>
                            </w:tcBorders>
                            <w:shd w:val="clear" w:color="auto" w:fill="auto"/>
                            <w:noWrap/>
                            <w:vAlign w:val="center"/>
                          </w:tcPr>
                          <w:p w14:paraId="2EA64E36" w14:textId="77777777" w:rsidR="004F11BE" w:rsidRPr="00CA06BA" w:rsidRDefault="004F11BE" w:rsidP="00626D61">
                            <w:pPr>
                              <w:spacing w:after="0" w:line="240" w:lineRule="auto"/>
                              <w:jc w:val="left"/>
                              <w:rPr>
                                <w:rFonts w:eastAsia="Times New Roman" w:cstheme="minorHAnsi"/>
                                <w:b/>
                                <w:bCs/>
                                <w:sz w:val="18"/>
                                <w:szCs w:val="18"/>
                                <w:lang w:eastAsia="en-GB"/>
                              </w:rPr>
                            </w:pPr>
                          </w:p>
                        </w:tc>
                        <w:tc>
                          <w:tcPr>
                            <w:tcW w:w="1276" w:type="dxa"/>
                            <w:tcBorders>
                              <w:bottom w:val="dotted" w:sz="4" w:space="0" w:color="auto"/>
                              <w:right w:val="dotted" w:sz="4" w:space="0" w:color="auto"/>
                            </w:tcBorders>
                            <w:vAlign w:val="center"/>
                          </w:tcPr>
                          <w:p w14:paraId="3D133A4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25AF3BF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5" w:type="dxa"/>
                            <w:tcBorders>
                              <w:left w:val="dotted" w:sz="4" w:space="0" w:color="auto"/>
                              <w:bottom w:val="dotted" w:sz="4" w:space="0" w:color="auto"/>
                            </w:tcBorders>
                            <w:shd w:val="clear" w:color="auto" w:fill="auto"/>
                            <w:noWrap/>
                            <w:vAlign w:val="center"/>
                          </w:tcPr>
                          <w:p w14:paraId="4E9B3BF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1276" w:type="dxa"/>
                            <w:tcBorders>
                              <w:bottom w:val="dotted" w:sz="4" w:space="0" w:color="auto"/>
                              <w:right w:val="dotted" w:sz="4" w:space="0" w:color="auto"/>
                            </w:tcBorders>
                            <w:vAlign w:val="center"/>
                          </w:tcPr>
                          <w:p w14:paraId="3458E53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Bottom</w:t>
                            </w:r>
                          </w:p>
                        </w:tc>
                        <w:tc>
                          <w:tcPr>
                            <w:tcW w:w="1276" w:type="dxa"/>
                            <w:tcBorders>
                              <w:left w:val="dotted" w:sz="4" w:space="0" w:color="auto"/>
                              <w:bottom w:val="dotted" w:sz="4" w:space="0" w:color="auto"/>
                              <w:right w:val="dotted" w:sz="4" w:space="0" w:color="auto"/>
                            </w:tcBorders>
                            <w:vAlign w:val="center"/>
                          </w:tcPr>
                          <w:p w14:paraId="515DA74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Middle</w:t>
                            </w:r>
                          </w:p>
                        </w:tc>
                        <w:tc>
                          <w:tcPr>
                            <w:tcW w:w="1276" w:type="dxa"/>
                            <w:tcBorders>
                              <w:left w:val="dotted" w:sz="4" w:space="0" w:color="auto"/>
                              <w:bottom w:val="dotted" w:sz="4" w:space="0" w:color="auto"/>
                              <w:right w:val="single" w:sz="4" w:space="0" w:color="auto"/>
                            </w:tcBorders>
                            <w:vAlign w:val="center"/>
                          </w:tcPr>
                          <w:p w14:paraId="10E708C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301DF92A"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2C4B428A"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K12.5</w:t>
                            </w:r>
                          </w:p>
                        </w:tc>
                        <w:tc>
                          <w:tcPr>
                            <w:tcW w:w="1276" w:type="dxa"/>
                            <w:tcBorders>
                              <w:top w:val="nil"/>
                              <w:left w:val="single" w:sz="4" w:space="0" w:color="auto"/>
                              <w:bottom w:val="nil"/>
                              <w:right w:val="dotted" w:sz="4" w:space="0" w:color="auto"/>
                            </w:tcBorders>
                            <w:vAlign w:val="center"/>
                          </w:tcPr>
                          <w:p w14:paraId="5E44709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557 ± 59</w:t>
                            </w:r>
                          </w:p>
                        </w:tc>
                        <w:tc>
                          <w:tcPr>
                            <w:tcW w:w="1276" w:type="dxa"/>
                            <w:tcBorders>
                              <w:top w:val="nil"/>
                              <w:left w:val="dotted" w:sz="4" w:space="0" w:color="auto"/>
                              <w:bottom w:val="nil"/>
                              <w:right w:val="dotted" w:sz="4" w:space="0" w:color="auto"/>
                            </w:tcBorders>
                            <w:vAlign w:val="center"/>
                          </w:tcPr>
                          <w:p w14:paraId="02A01D2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462 ± 88</w:t>
                            </w:r>
                          </w:p>
                        </w:tc>
                        <w:tc>
                          <w:tcPr>
                            <w:tcW w:w="1275" w:type="dxa"/>
                            <w:tcBorders>
                              <w:top w:val="nil"/>
                              <w:left w:val="dotted" w:sz="4" w:space="0" w:color="auto"/>
                              <w:bottom w:val="nil"/>
                              <w:right w:val="single" w:sz="4" w:space="0" w:color="auto"/>
                            </w:tcBorders>
                            <w:shd w:val="clear" w:color="auto" w:fill="auto"/>
                            <w:noWrap/>
                            <w:vAlign w:val="center"/>
                          </w:tcPr>
                          <w:p w14:paraId="538A77B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516 ± 116</w:t>
                            </w:r>
                          </w:p>
                        </w:tc>
                        <w:tc>
                          <w:tcPr>
                            <w:tcW w:w="1276" w:type="dxa"/>
                            <w:tcBorders>
                              <w:top w:val="nil"/>
                              <w:left w:val="single" w:sz="4" w:space="0" w:color="auto"/>
                              <w:bottom w:val="nil"/>
                              <w:right w:val="dotted" w:sz="4" w:space="0" w:color="auto"/>
                            </w:tcBorders>
                            <w:vAlign w:val="center"/>
                          </w:tcPr>
                          <w:p w14:paraId="02209E6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386A836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693EFA8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46C4AF3A"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8EC9E3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K13.0</w:t>
                            </w:r>
                          </w:p>
                        </w:tc>
                        <w:tc>
                          <w:tcPr>
                            <w:tcW w:w="1276" w:type="dxa"/>
                            <w:tcBorders>
                              <w:top w:val="nil"/>
                              <w:left w:val="single" w:sz="4" w:space="0" w:color="auto"/>
                              <w:bottom w:val="nil"/>
                              <w:right w:val="dotted" w:sz="4" w:space="0" w:color="auto"/>
                            </w:tcBorders>
                            <w:vAlign w:val="center"/>
                          </w:tcPr>
                          <w:p w14:paraId="787E9BA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642 ± 84</w:t>
                            </w:r>
                          </w:p>
                        </w:tc>
                        <w:tc>
                          <w:tcPr>
                            <w:tcW w:w="1276" w:type="dxa"/>
                            <w:tcBorders>
                              <w:top w:val="nil"/>
                              <w:left w:val="dotted" w:sz="4" w:space="0" w:color="auto"/>
                              <w:bottom w:val="nil"/>
                              <w:right w:val="dotted" w:sz="4" w:space="0" w:color="auto"/>
                            </w:tcBorders>
                            <w:vAlign w:val="center"/>
                          </w:tcPr>
                          <w:p w14:paraId="2C25BF7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691 ± 168</w:t>
                            </w:r>
                          </w:p>
                        </w:tc>
                        <w:tc>
                          <w:tcPr>
                            <w:tcW w:w="1275" w:type="dxa"/>
                            <w:tcBorders>
                              <w:top w:val="nil"/>
                              <w:left w:val="dotted" w:sz="4" w:space="0" w:color="auto"/>
                              <w:bottom w:val="nil"/>
                              <w:right w:val="single" w:sz="4" w:space="0" w:color="auto"/>
                            </w:tcBorders>
                            <w:shd w:val="clear" w:color="auto" w:fill="auto"/>
                            <w:noWrap/>
                            <w:vAlign w:val="center"/>
                          </w:tcPr>
                          <w:p w14:paraId="3F30013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461 ± 28</w:t>
                            </w:r>
                          </w:p>
                        </w:tc>
                        <w:tc>
                          <w:tcPr>
                            <w:tcW w:w="1276" w:type="dxa"/>
                            <w:tcBorders>
                              <w:top w:val="nil"/>
                              <w:left w:val="single" w:sz="4" w:space="0" w:color="auto"/>
                              <w:bottom w:val="nil"/>
                              <w:right w:val="dotted" w:sz="4" w:space="0" w:color="auto"/>
                            </w:tcBorders>
                            <w:vAlign w:val="center"/>
                          </w:tcPr>
                          <w:p w14:paraId="2FAC716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5875A0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494AD2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1EC3B1BD" w14:textId="77777777" w:rsidTr="00AE6685">
                        <w:trPr>
                          <w:trHeight w:val="261"/>
                          <w:jc w:val="center"/>
                        </w:trPr>
                        <w:tc>
                          <w:tcPr>
                            <w:tcW w:w="1271" w:type="dxa"/>
                            <w:tcBorders>
                              <w:top w:val="nil"/>
                              <w:left w:val="single" w:sz="4" w:space="0" w:color="auto"/>
                              <w:bottom w:val="nil"/>
                              <w:right w:val="single" w:sz="4" w:space="0" w:color="auto"/>
                            </w:tcBorders>
                            <w:shd w:val="clear" w:color="auto" w:fill="auto"/>
                            <w:noWrap/>
                            <w:vAlign w:val="center"/>
                          </w:tcPr>
                          <w:p w14:paraId="02832508"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K13.5</w:t>
                            </w:r>
                          </w:p>
                        </w:tc>
                        <w:tc>
                          <w:tcPr>
                            <w:tcW w:w="1276" w:type="dxa"/>
                            <w:tcBorders>
                              <w:top w:val="nil"/>
                              <w:left w:val="single" w:sz="4" w:space="0" w:color="auto"/>
                              <w:bottom w:val="nil"/>
                              <w:right w:val="dotted" w:sz="4" w:space="0" w:color="auto"/>
                            </w:tcBorders>
                            <w:vAlign w:val="center"/>
                          </w:tcPr>
                          <w:p w14:paraId="7C30590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673 ± 112</w:t>
                            </w:r>
                          </w:p>
                        </w:tc>
                        <w:tc>
                          <w:tcPr>
                            <w:tcW w:w="1276" w:type="dxa"/>
                            <w:tcBorders>
                              <w:top w:val="nil"/>
                              <w:left w:val="dotted" w:sz="4" w:space="0" w:color="auto"/>
                              <w:bottom w:val="nil"/>
                              <w:right w:val="dotted" w:sz="4" w:space="0" w:color="auto"/>
                            </w:tcBorders>
                            <w:vAlign w:val="center"/>
                          </w:tcPr>
                          <w:p w14:paraId="65D4596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648 ± 79</w:t>
                            </w:r>
                          </w:p>
                        </w:tc>
                        <w:tc>
                          <w:tcPr>
                            <w:tcW w:w="1275" w:type="dxa"/>
                            <w:tcBorders>
                              <w:top w:val="nil"/>
                              <w:left w:val="dotted" w:sz="4" w:space="0" w:color="auto"/>
                              <w:bottom w:val="nil"/>
                              <w:right w:val="single" w:sz="4" w:space="0" w:color="auto"/>
                            </w:tcBorders>
                            <w:shd w:val="clear" w:color="auto" w:fill="auto"/>
                            <w:noWrap/>
                            <w:vAlign w:val="center"/>
                          </w:tcPr>
                          <w:p w14:paraId="1E77B37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602 ± 43</w:t>
                            </w:r>
                          </w:p>
                        </w:tc>
                        <w:tc>
                          <w:tcPr>
                            <w:tcW w:w="1276" w:type="dxa"/>
                            <w:tcBorders>
                              <w:top w:val="nil"/>
                              <w:left w:val="single" w:sz="4" w:space="0" w:color="auto"/>
                              <w:bottom w:val="nil"/>
                              <w:right w:val="dotted" w:sz="4" w:space="0" w:color="auto"/>
                            </w:tcBorders>
                            <w:vAlign w:val="center"/>
                          </w:tcPr>
                          <w:p w14:paraId="712DBD2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2BDFC2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4D7F113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00386BF"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48672D4"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K14.0</w:t>
                            </w:r>
                          </w:p>
                        </w:tc>
                        <w:tc>
                          <w:tcPr>
                            <w:tcW w:w="1276" w:type="dxa"/>
                            <w:tcBorders>
                              <w:top w:val="nil"/>
                              <w:left w:val="single" w:sz="4" w:space="0" w:color="auto"/>
                              <w:bottom w:val="nil"/>
                              <w:right w:val="dotted" w:sz="4" w:space="0" w:color="auto"/>
                            </w:tcBorders>
                            <w:vAlign w:val="center"/>
                          </w:tcPr>
                          <w:p w14:paraId="44F020A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752 ± 111</w:t>
                            </w:r>
                          </w:p>
                        </w:tc>
                        <w:tc>
                          <w:tcPr>
                            <w:tcW w:w="1276" w:type="dxa"/>
                            <w:tcBorders>
                              <w:top w:val="nil"/>
                              <w:left w:val="dotted" w:sz="4" w:space="0" w:color="auto"/>
                              <w:bottom w:val="nil"/>
                              <w:right w:val="dotted" w:sz="4" w:space="0" w:color="auto"/>
                            </w:tcBorders>
                            <w:vAlign w:val="center"/>
                          </w:tcPr>
                          <w:p w14:paraId="4B22A21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730 ± 160</w:t>
                            </w:r>
                          </w:p>
                        </w:tc>
                        <w:tc>
                          <w:tcPr>
                            <w:tcW w:w="1275" w:type="dxa"/>
                            <w:tcBorders>
                              <w:top w:val="nil"/>
                              <w:left w:val="dotted" w:sz="4" w:space="0" w:color="auto"/>
                              <w:bottom w:val="nil"/>
                              <w:right w:val="single" w:sz="4" w:space="0" w:color="auto"/>
                            </w:tcBorders>
                            <w:shd w:val="clear" w:color="auto" w:fill="auto"/>
                            <w:noWrap/>
                            <w:vAlign w:val="center"/>
                          </w:tcPr>
                          <w:p w14:paraId="0AB1B90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397 ± 131</w:t>
                            </w:r>
                          </w:p>
                        </w:tc>
                        <w:tc>
                          <w:tcPr>
                            <w:tcW w:w="1276" w:type="dxa"/>
                            <w:tcBorders>
                              <w:top w:val="nil"/>
                              <w:left w:val="single" w:sz="4" w:space="0" w:color="auto"/>
                              <w:bottom w:val="nil"/>
                              <w:right w:val="dotted" w:sz="4" w:space="0" w:color="auto"/>
                            </w:tcBorders>
                            <w:vAlign w:val="center"/>
                          </w:tcPr>
                          <w:p w14:paraId="5F15205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8872DD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04F6180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008A8AE0"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25549EB"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K14.5</w:t>
                            </w:r>
                          </w:p>
                        </w:tc>
                        <w:tc>
                          <w:tcPr>
                            <w:tcW w:w="1276" w:type="dxa"/>
                            <w:tcBorders>
                              <w:top w:val="nil"/>
                              <w:left w:val="single" w:sz="4" w:space="0" w:color="auto"/>
                              <w:bottom w:val="nil"/>
                              <w:right w:val="dotted" w:sz="4" w:space="0" w:color="auto"/>
                            </w:tcBorders>
                            <w:vAlign w:val="center"/>
                          </w:tcPr>
                          <w:p w14:paraId="2D01920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674 ± 91</w:t>
                            </w:r>
                          </w:p>
                        </w:tc>
                        <w:tc>
                          <w:tcPr>
                            <w:tcW w:w="1276" w:type="dxa"/>
                            <w:tcBorders>
                              <w:top w:val="nil"/>
                              <w:left w:val="dotted" w:sz="4" w:space="0" w:color="auto"/>
                              <w:bottom w:val="nil"/>
                              <w:right w:val="dotted" w:sz="4" w:space="0" w:color="auto"/>
                            </w:tcBorders>
                            <w:vAlign w:val="center"/>
                          </w:tcPr>
                          <w:p w14:paraId="304B6E8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659 ± 193</w:t>
                            </w:r>
                          </w:p>
                        </w:tc>
                        <w:tc>
                          <w:tcPr>
                            <w:tcW w:w="1275" w:type="dxa"/>
                            <w:tcBorders>
                              <w:top w:val="nil"/>
                              <w:left w:val="dotted" w:sz="4" w:space="0" w:color="auto"/>
                              <w:bottom w:val="nil"/>
                              <w:right w:val="single" w:sz="4" w:space="0" w:color="auto"/>
                            </w:tcBorders>
                            <w:shd w:val="clear" w:color="auto" w:fill="auto"/>
                            <w:noWrap/>
                            <w:vAlign w:val="center"/>
                          </w:tcPr>
                          <w:p w14:paraId="58DC316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468 ± 105</w:t>
                            </w:r>
                          </w:p>
                        </w:tc>
                        <w:tc>
                          <w:tcPr>
                            <w:tcW w:w="1276" w:type="dxa"/>
                            <w:tcBorders>
                              <w:top w:val="nil"/>
                              <w:left w:val="single" w:sz="4" w:space="0" w:color="auto"/>
                              <w:bottom w:val="nil"/>
                              <w:right w:val="dotted" w:sz="4" w:space="0" w:color="auto"/>
                            </w:tcBorders>
                            <w:vAlign w:val="center"/>
                          </w:tcPr>
                          <w:p w14:paraId="125FCF4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0A08E2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A790A3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28BDC4A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DFE61A4"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K15.0</w:t>
                            </w:r>
                          </w:p>
                        </w:tc>
                        <w:tc>
                          <w:tcPr>
                            <w:tcW w:w="1276" w:type="dxa"/>
                            <w:tcBorders>
                              <w:top w:val="nil"/>
                              <w:left w:val="single" w:sz="4" w:space="0" w:color="auto"/>
                              <w:bottom w:val="nil"/>
                              <w:right w:val="dotted" w:sz="4" w:space="0" w:color="auto"/>
                            </w:tcBorders>
                            <w:vAlign w:val="center"/>
                          </w:tcPr>
                          <w:p w14:paraId="02F4C3D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531 ± 98</w:t>
                            </w:r>
                          </w:p>
                        </w:tc>
                        <w:tc>
                          <w:tcPr>
                            <w:tcW w:w="1276" w:type="dxa"/>
                            <w:tcBorders>
                              <w:top w:val="nil"/>
                              <w:left w:val="dotted" w:sz="4" w:space="0" w:color="auto"/>
                              <w:bottom w:val="nil"/>
                              <w:right w:val="dotted" w:sz="4" w:space="0" w:color="auto"/>
                            </w:tcBorders>
                          </w:tcPr>
                          <w:p w14:paraId="030A8C2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812 ± 101</w:t>
                            </w:r>
                          </w:p>
                        </w:tc>
                        <w:tc>
                          <w:tcPr>
                            <w:tcW w:w="1275" w:type="dxa"/>
                            <w:tcBorders>
                              <w:top w:val="nil"/>
                              <w:left w:val="dotted" w:sz="4" w:space="0" w:color="auto"/>
                              <w:bottom w:val="nil"/>
                              <w:right w:val="single" w:sz="4" w:space="0" w:color="auto"/>
                            </w:tcBorders>
                            <w:shd w:val="clear" w:color="auto" w:fill="auto"/>
                            <w:noWrap/>
                            <w:vAlign w:val="center"/>
                          </w:tcPr>
                          <w:p w14:paraId="46AF03E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518 ± 50</w:t>
                            </w:r>
                          </w:p>
                        </w:tc>
                        <w:tc>
                          <w:tcPr>
                            <w:tcW w:w="1276" w:type="dxa"/>
                            <w:tcBorders>
                              <w:top w:val="nil"/>
                              <w:left w:val="single" w:sz="4" w:space="0" w:color="auto"/>
                              <w:bottom w:val="nil"/>
                              <w:right w:val="dotted" w:sz="4" w:space="0" w:color="auto"/>
                            </w:tcBorders>
                            <w:vAlign w:val="center"/>
                          </w:tcPr>
                          <w:p w14:paraId="433619B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0D867C3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B5937C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1BD1C172"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132E222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K15.5</w:t>
                            </w:r>
                          </w:p>
                        </w:tc>
                        <w:tc>
                          <w:tcPr>
                            <w:tcW w:w="1276" w:type="dxa"/>
                            <w:tcBorders>
                              <w:top w:val="nil"/>
                              <w:left w:val="single" w:sz="4" w:space="0" w:color="auto"/>
                              <w:bottom w:val="nil"/>
                              <w:right w:val="dotted" w:sz="4" w:space="0" w:color="auto"/>
                            </w:tcBorders>
                            <w:vAlign w:val="center"/>
                          </w:tcPr>
                          <w:p w14:paraId="6BE0B95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527 ± 101</w:t>
                            </w:r>
                          </w:p>
                        </w:tc>
                        <w:tc>
                          <w:tcPr>
                            <w:tcW w:w="1276" w:type="dxa"/>
                            <w:tcBorders>
                              <w:top w:val="nil"/>
                              <w:left w:val="dotted" w:sz="4" w:space="0" w:color="auto"/>
                              <w:bottom w:val="nil"/>
                              <w:right w:val="dotted" w:sz="4" w:space="0" w:color="auto"/>
                            </w:tcBorders>
                          </w:tcPr>
                          <w:p w14:paraId="2733E90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731 ± 140</w:t>
                            </w:r>
                          </w:p>
                        </w:tc>
                        <w:tc>
                          <w:tcPr>
                            <w:tcW w:w="1275" w:type="dxa"/>
                            <w:tcBorders>
                              <w:top w:val="nil"/>
                              <w:left w:val="dotted" w:sz="4" w:space="0" w:color="auto"/>
                              <w:bottom w:val="nil"/>
                              <w:right w:val="single" w:sz="4" w:space="0" w:color="auto"/>
                            </w:tcBorders>
                            <w:shd w:val="clear" w:color="auto" w:fill="auto"/>
                            <w:noWrap/>
                            <w:vAlign w:val="center"/>
                          </w:tcPr>
                          <w:p w14:paraId="0D80371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1,011 ± 107</w:t>
                            </w:r>
                          </w:p>
                        </w:tc>
                        <w:tc>
                          <w:tcPr>
                            <w:tcW w:w="1276" w:type="dxa"/>
                            <w:tcBorders>
                              <w:top w:val="nil"/>
                              <w:left w:val="single" w:sz="4" w:space="0" w:color="auto"/>
                              <w:bottom w:val="nil"/>
                              <w:right w:val="dotted" w:sz="4" w:space="0" w:color="auto"/>
                            </w:tcBorders>
                            <w:vAlign w:val="center"/>
                          </w:tcPr>
                          <w:p w14:paraId="0ACF57D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4F6A643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3F93954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54FE30E6"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58F6FC4B"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K16.0</w:t>
                            </w:r>
                          </w:p>
                        </w:tc>
                        <w:tc>
                          <w:tcPr>
                            <w:tcW w:w="1276" w:type="dxa"/>
                            <w:tcBorders>
                              <w:top w:val="nil"/>
                              <w:left w:val="single" w:sz="4" w:space="0" w:color="auto"/>
                              <w:bottom w:val="nil"/>
                              <w:right w:val="dotted" w:sz="4" w:space="0" w:color="auto"/>
                            </w:tcBorders>
                            <w:vAlign w:val="center"/>
                          </w:tcPr>
                          <w:p w14:paraId="1639A6D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496 ± 59</w:t>
                            </w:r>
                          </w:p>
                        </w:tc>
                        <w:tc>
                          <w:tcPr>
                            <w:tcW w:w="1276" w:type="dxa"/>
                            <w:tcBorders>
                              <w:top w:val="nil"/>
                              <w:left w:val="dotted" w:sz="4" w:space="0" w:color="auto"/>
                              <w:bottom w:val="nil"/>
                              <w:right w:val="dotted" w:sz="4" w:space="0" w:color="auto"/>
                            </w:tcBorders>
                          </w:tcPr>
                          <w:p w14:paraId="3CC20E3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800 ± 94</w:t>
                            </w:r>
                          </w:p>
                        </w:tc>
                        <w:tc>
                          <w:tcPr>
                            <w:tcW w:w="1275" w:type="dxa"/>
                            <w:tcBorders>
                              <w:top w:val="nil"/>
                              <w:left w:val="dotted" w:sz="4" w:space="0" w:color="auto"/>
                              <w:bottom w:val="nil"/>
                              <w:right w:val="single" w:sz="4" w:space="0" w:color="auto"/>
                            </w:tcBorders>
                            <w:shd w:val="clear" w:color="auto" w:fill="auto"/>
                            <w:noWrap/>
                            <w:vAlign w:val="center"/>
                          </w:tcPr>
                          <w:p w14:paraId="7BA785A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961 ± 123</w:t>
                            </w:r>
                          </w:p>
                        </w:tc>
                        <w:tc>
                          <w:tcPr>
                            <w:tcW w:w="1276" w:type="dxa"/>
                            <w:tcBorders>
                              <w:top w:val="nil"/>
                              <w:left w:val="single" w:sz="4" w:space="0" w:color="auto"/>
                              <w:bottom w:val="nil"/>
                              <w:right w:val="dotted" w:sz="4" w:space="0" w:color="auto"/>
                            </w:tcBorders>
                            <w:vAlign w:val="center"/>
                          </w:tcPr>
                          <w:p w14:paraId="64C0452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3F2A5E4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576EE96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67A7916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6A6BEC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K16.5</w:t>
                            </w:r>
                          </w:p>
                        </w:tc>
                        <w:tc>
                          <w:tcPr>
                            <w:tcW w:w="1276" w:type="dxa"/>
                            <w:tcBorders>
                              <w:top w:val="nil"/>
                              <w:left w:val="single" w:sz="4" w:space="0" w:color="auto"/>
                              <w:bottom w:val="nil"/>
                              <w:right w:val="dotted" w:sz="4" w:space="0" w:color="auto"/>
                            </w:tcBorders>
                            <w:vAlign w:val="center"/>
                          </w:tcPr>
                          <w:p w14:paraId="35F175E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499 ± 87</w:t>
                            </w:r>
                          </w:p>
                        </w:tc>
                        <w:tc>
                          <w:tcPr>
                            <w:tcW w:w="1276" w:type="dxa"/>
                            <w:tcBorders>
                              <w:top w:val="nil"/>
                              <w:left w:val="dotted" w:sz="4" w:space="0" w:color="auto"/>
                              <w:bottom w:val="nil"/>
                              <w:right w:val="dotted" w:sz="4" w:space="0" w:color="auto"/>
                            </w:tcBorders>
                            <w:vAlign w:val="center"/>
                          </w:tcPr>
                          <w:p w14:paraId="0B447C0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884 ± 148</w:t>
                            </w:r>
                          </w:p>
                        </w:tc>
                        <w:tc>
                          <w:tcPr>
                            <w:tcW w:w="1275" w:type="dxa"/>
                            <w:tcBorders>
                              <w:top w:val="nil"/>
                              <w:left w:val="dotted" w:sz="4" w:space="0" w:color="auto"/>
                              <w:bottom w:val="nil"/>
                              <w:right w:val="single" w:sz="4" w:space="0" w:color="auto"/>
                            </w:tcBorders>
                            <w:shd w:val="clear" w:color="auto" w:fill="auto"/>
                            <w:noWrap/>
                            <w:vAlign w:val="center"/>
                          </w:tcPr>
                          <w:p w14:paraId="5D55F37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1,101 ± 85</w:t>
                            </w:r>
                          </w:p>
                        </w:tc>
                        <w:tc>
                          <w:tcPr>
                            <w:tcW w:w="1276" w:type="dxa"/>
                            <w:tcBorders>
                              <w:top w:val="nil"/>
                              <w:left w:val="single" w:sz="4" w:space="0" w:color="auto"/>
                              <w:bottom w:val="nil"/>
                              <w:right w:val="dotted" w:sz="4" w:space="0" w:color="auto"/>
                            </w:tcBorders>
                            <w:vAlign w:val="center"/>
                          </w:tcPr>
                          <w:p w14:paraId="456A633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1D6E05C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20E0B5B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1339A93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281320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K17.0</w:t>
                            </w:r>
                          </w:p>
                        </w:tc>
                        <w:tc>
                          <w:tcPr>
                            <w:tcW w:w="1276" w:type="dxa"/>
                            <w:tcBorders>
                              <w:top w:val="nil"/>
                              <w:left w:val="single" w:sz="4" w:space="0" w:color="auto"/>
                              <w:bottom w:val="nil"/>
                              <w:right w:val="dotted" w:sz="4" w:space="0" w:color="auto"/>
                            </w:tcBorders>
                            <w:vAlign w:val="center"/>
                          </w:tcPr>
                          <w:p w14:paraId="5168C65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494 ± 53</w:t>
                            </w:r>
                          </w:p>
                        </w:tc>
                        <w:tc>
                          <w:tcPr>
                            <w:tcW w:w="1276" w:type="dxa"/>
                            <w:tcBorders>
                              <w:top w:val="nil"/>
                              <w:left w:val="dotted" w:sz="4" w:space="0" w:color="auto"/>
                              <w:bottom w:val="nil"/>
                              <w:right w:val="dotted" w:sz="4" w:space="0" w:color="auto"/>
                            </w:tcBorders>
                            <w:vAlign w:val="center"/>
                          </w:tcPr>
                          <w:p w14:paraId="3B8E510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831 ± 149</w:t>
                            </w:r>
                          </w:p>
                        </w:tc>
                        <w:tc>
                          <w:tcPr>
                            <w:tcW w:w="1275" w:type="dxa"/>
                            <w:tcBorders>
                              <w:top w:val="nil"/>
                              <w:left w:val="dotted" w:sz="4" w:space="0" w:color="auto"/>
                              <w:bottom w:val="nil"/>
                              <w:right w:val="single" w:sz="4" w:space="0" w:color="auto"/>
                            </w:tcBorders>
                            <w:shd w:val="clear" w:color="auto" w:fill="auto"/>
                            <w:noWrap/>
                            <w:vAlign w:val="center"/>
                          </w:tcPr>
                          <w:p w14:paraId="5DC817D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789 ± 139</w:t>
                            </w:r>
                          </w:p>
                        </w:tc>
                        <w:tc>
                          <w:tcPr>
                            <w:tcW w:w="1276" w:type="dxa"/>
                            <w:tcBorders>
                              <w:top w:val="nil"/>
                              <w:left w:val="single" w:sz="4" w:space="0" w:color="auto"/>
                              <w:bottom w:val="nil"/>
                              <w:right w:val="dotted" w:sz="4" w:space="0" w:color="auto"/>
                            </w:tcBorders>
                            <w:vAlign w:val="center"/>
                          </w:tcPr>
                          <w:p w14:paraId="6047952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3532EC2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D99E02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2745283"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61D637F"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K17.5</w:t>
                            </w:r>
                          </w:p>
                        </w:tc>
                        <w:tc>
                          <w:tcPr>
                            <w:tcW w:w="1276" w:type="dxa"/>
                            <w:tcBorders>
                              <w:top w:val="nil"/>
                              <w:left w:val="single" w:sz="4" w:space="0" w:color="auto"/>
                              <w:bottom w:val="nil"/>
                              <w:right w:val="dotted" w:sz="4" w:space="0" w:color="auto"/>
                            </w:tcBorders>
                            <w:vAlign w:val="center"/>
                          </w:tcPr>
                          <w:p w14:paraId="507EC1A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402 ± 53</w:t>
                            </w:r>
                          </w:p>
                        </w:tc>
                        <w:tc>
                          <w:tcPr>
                            <w:tcW w:w="1276" w:type="dxa"/>
                            <w:tcBorders>
                              <w:top w:val="nil"/>
                              <w:left w:val="dotted" w:sz="4" w:space="0" w:color="auto"/>
                              <w:bottom w:val="nil"/>
                              <w:right w:val="dotted" w:sz="4" w:space="0" w:color="auto"/>
                            </w:tcBorders>
                            <w:vAlign w:val="center"/>
                          </w:tcPr>
                          <w:p w14:paraId="29D8C8B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572 ± 42</w:t>
                            </w:r>
                          </w:p>
                        </w:tc>
                        <w:tc>
                          <w:tcPr>
                            <w:tcW w:w="1275" w:type="dxa"/>
                            <w:tcBorders>
                              <w:top w:val="nil"/>
                              <w:left w:val="dotted" w:sz="4" w:space="0" w:color="auto"/>
                              <w:bottom w:val="nil"/>
                              <w:right w:val="single" w:sz="4" w:space="0" w:color="auto"/>
                            </w:tcBorders>
                            <w:shd w:val="clear" w:color="auto" w:fill="auto"/>
                            <w:noWrap/>
                            <w:vAlign w:val="center"/>
                          </w:tcPr>
                          <w:p w14:paraId="7C98D72A"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811 ± 99</w:t>
                            </w:r>
                          </w:p>
                        </w:tc>
                        <w:tc>
                          <w:tcPr>
                            <w:tcW w:w="1276" w:type="dxa"/>
                            <w:tcBorders>
                              <w:top w:val="nil"/>
                              <w:left w:val="single" w:sz="4" w:space="0" w:color="auto"/>
                              <w:bottom w:val="nil"/>
                              <w:right w:val="dotted" w:sz="4" w:space="0" w:color="auto"/>
                            </w:tcBorders>
                            <w:vAlign w:val="center"/>
                          </w:tcPr>
                          <w:p w14:paraId="0E83596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600A651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09D6046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2BE25B6C"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38E5D07"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K18.0</w:t>
                            </w:r>
                          </w:p>
                        </w:tc>
                        <w:tc>
                          <w:tcPr>
                            <w:tcW w:w="1276" w:type="dxa"/>
                            <w:tcBorders>
                              <w:top w:val="nil"/>
                              <w:left w:val="single" w:sz="4" w:space="0" w:color="auto"/>
                              <w:bottom w:val="nil"/>
                              <w:right w:val="dotted" w:sz="4" w:space="0" w:color="auto"/>
                            </w:tcBorders>
                            <w:vAlign w:val="center"/>
                          </w:tcPr>
                          <w:p w14:paraId="3793D60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488 ± 68</w:t>
                            </w:r>
                          </w:p>
                        </w:tc>
                        <w:tc>
                          <w:tcPr>
                            <w:tcW w:w="1276" w:type="dxa"/>
                            <w:tcBorders>
                              <w:top w:val="nil"/>
                              <w:left w:val="dotted" w:sz="4" w:space="0" w:color="auto"/>
                              <w:bottom w:val="nil"/>
                              <w:right w:val="dotted" w:sz="4" w:space="0" w:color="auto"/>
                            </w:tcBorders>
                            <w:vAlign w:val="center"/>
                          </w:tcPr>
                          <w:p w14:paraId="3D87519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42</w:t>
                            </w:r>
                          </w:p>
                        </w:tc>
                        <w:tc>
                          <w:tcPr>
                            <w:tcW w:w="1275" w:type="dxa"/>
                            <w:tcBorders>
                              <w:top w:val="nil"/>
                              <w:left w:val="dotted" w:sz="4" w:space="0" w:color="auto"/>
                              <w:bottom w:val="nil"/>
                              <w:right w:val="single" w:sz="4" w:space="0" w:color="auto"/>
                            </w:tcBorders>
                            <w:shd w:val="clear" w:color="auto" w:fill="auto"/>
                            <w:noWrap/>
                            <w:vAlign w:val="center"/>
                          </w:tcPr>
                          <w:p w14:paraId="0B52EA4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636 ± 107</w:t>
                            </w:r>
                          </w:p>
                        </w:tc>
                        <w:tc>
                          <w:tcPr>
                            <w:tcW w:w="1276" w:type="dxa"/>
                            <w:tcBorders>
                              <w:top w:val="nil"/>
                              <w:left w:val="single" w:sz="4" w:space="0" w:color="auto"/>
                              <w:bottom w:val="nil"/>
                              <w:right w:val="dotted" w:sz="4" w:space="0" w:color="auto"/>
                            </w:tcBorders>
                            <w:vAlign w:val="center"/>
                          </w:tcPr>
                          <w:p w14:paraId="06F24B0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dotted" w:sz="4" w:space="0" w:color="auto"/>
                            </w:tcBorders>
                            <w:vAlign w:val="center"/>
                          </w:tcPr>
                          <w:p w14:paraId="1835565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513CFDD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7B15AF0A"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5DA1AE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K18.5</w:t>
                            </w:r>
                          </w:p>
                        </w:tc>
                        <w:tc>
                          <w:tcPr>
                            <w:tcW w:w="1276" w:type="dxa"/>
                            <w:tcBorders>
                              <w:top w:val="nil"/>
                              <w:left w:val="single" w:sz="4" w:space="0" w:color="auto"/>
                              <w:bottom w:val="nil"/>
                              <w:right w:val="dotted" w:sz="4" w:space="0" w:color="auto"/>
                            </w:tcBorders>
                            <w:vAlign w:val="center"/>
                          </w:tcPr>
                          <w:p w14:paraId="3B479DA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697 ± 102</w:t>
                            </w:r>
                          </w:p>
                        </w:tc>
                        <w:tc>
                          <w:tcPr>
                            <w:tcW w:w="1276" w:type="dxa"/>
                            <w:tcBorders>
                              <w:top w:val="nil"/>
                              <w:left w:val="dotted" w:sz="4" w:space="0" w:color="auto"/>
                              <w:bottom w:val="nil"/>
                              <w:right w:val="dotted" w:sz="4" w:space="0" w:color="auto"/>
                            </w:tcBorders>
                            <w:vAlign w:val="center"/>
                          </w:tcPr>
                          <w:p w14:paraId="457832A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243 ± 50</w:t>
                            </w:r>
                          </w:p>
                        </w:tc>
                        <w:tc>
                          <w:tcPr>
                            <w:tcW w:w="1275" w:type="dxa"/>
                            <w:tcBorders>
                              <w:top w:val="nil"/>
                              <w:left w:val="dotted" w:sz="4" w:space="0" w:color="auto"/>
                              <w:bottom w:val="nil"/>
                              <w:right w:val="single" w:sz="4" w:space="0" w:color="auto"/>
                            </w:tcBorders>
                            <w:shd w:val="clear" w:color="auto" w:fill="auto"/>
                            <w:noWrap/>
                            <w:vAlign w:val="center"/>
                          </w:tcPr>
                          <w:p w14:paraId="2F3B73A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275 ± 69</w:t>
                            </w:r>
                          </w:p>
                        </w:tc>
                        <w:tc>
                          <w:tcPr>
                            <w:tcW w:w="1276" w:type="dxa"/>
                            <w:tcBorders>
                              <w:top w:val="nil"/>
                              <w:left w:val="single" w:sz="4" w:space="0" w:color="auto"/>
                              <w:bottom w:val="nil"/>
                              <w:right w:val="dotted" w:sz="4" w:space="0" w:color="auto"/>
                            </w:tcBorders>
                            <w:vAlign w:val="center"/>
                          </w:tcPr>
                          <w:p w14:paraId="16D1933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109 ± 18</w:t>
                            </w:r>
                          </w:p>
                        </w:tc>
                        <w:tc>
                          <w:tcPr>
                            <w:tcW w:w="1276" w:type="dxa"/>
                            <w:tcBorders>
                              <w:top w:val="nil"/>
                              <w:left w:val="dotted" w:sz="4" w:space="0" w:color="auto"/>
                              <w:bottom w:val="nil"/>
                              <w:right w:val="dotted" w:sz="4" w:space="0" w:color="auto"/>
                            </w:tcBorders>
                            <w:vAlign w:val="center"/>
                          </w:tcPr>
                          <w:p w14:paraId="010A210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c>
                          <w:tcPr>
                            <w:tcW w:w="1276" w:type="dxa"/>
                            <w:tcBorders>
                              <w:top w:val="nil"/>
                              <w:left w:val="dotted" w:sz="4" w:space="0" w:color="auto"/>
                              <w:bottom w:val="nil"/>
                              <w:right w:val="single" w:sz="4" w:space="0" w:color="auto"/>
                            </w:tcBorders>
                            <w:vAlign w:val="center"/>
                          </w:tcPr>
                          <w:p w14:paraId="7CA257F8"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62A875C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9E9183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K19.0</w:t>
                            </w:r>
                          </w:p>
                        </w:tc>
                        <w:tc>
                          <w:tcPr>
                            <w:tcW w:w="1276" w:type="dxa"/>
                            <w:tcBorders>
                              <w:top w:val="nil"/>
                              <w:left w:val="single" w:sz="4" w:space="0" w:color="auto"/>
                              <w:bottom w:val="nil"/>
                              <w:right w:val="dotted" w:sz="4" w:space="0" w:color="auto"/>
                            </w:tcBorders>
                            <w:vAlign w:val="center"/>
                          </w:tcPr>
                          <w:p w14:paraId="4E53642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808 ± 117</w:t>
                            </w:r>
                          </w:p>
                        </w:tc>
                        <w:tc>
                          <w:tcPr>
                            <w:tcW w:w="1276" w:type="dxa"/>
                            <w:tcBorders>
                              <w:top w:val="nil"/>
                              <w:left w:val="dotted" w:sz="4" w:space="0" w:color="auto"/>
                              <w:bottom w:val="nil"/>
                              <w:right w:val="dotted" w:sz="4" w:space="0" w:color="auto"/>
                            </w:tcBorders>
                            <w:vAlign w:val="center"/>
                          </w:tcPr>
                          <w:p w14:paraId="7036FCE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453 ± 66</w:t>
                            </w:r>
                          </w:p>
                        </w:tc>
                        <w:tc>
                          <w:tcPr>
                            <w:tcW w:w="1275" w:type="dxa"/>
                            <w:tcBorders>
                              <w:top w:val="nil"/>
                              <w:left w:val="dotted" w:sz="4" w:space="0" w:color="auto"/>
                              <w:bottom w:val="nil"/>
                              <w:right w:val="single" w:sz="4" w:space="0" w:color="auto"/>
                            </w:tcBorders>
                            <w:shd w:val="clear" w:color="auto" w:fill="auto"/>
                            <w:noWrap/>
                            <w:vAlign w:val="center"/>
                          </w:tcPr>
                          <w:p w14:paraId="0890C24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371 ± 75</w:t>
                            </w:r>
                          </w:p>
                        </w:tc>
                        <w:tc>
                          <w:tcPr>
                            <w:tcW w:w="1276" w:type="dxa"/>
                            <w:tcBorders>
                              <w:top w:val="nil"/>
                              <w:left w:val="single" w:sz="4" w:space="0" w:color="auto"/>
                              <w:bottom w:val="nil"/>
                              <w:right w:val="dotted" w:sz="4" w:space="0" w:color="auto"/>
                            </w:tcBorders>
                            <w:vAlign w:val="center"/>
                          </w:tcPr>
                          <w:p w14:paraId="3479AC4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178 ± 42</w:t>
                            </w:r>
                          </w:p>
                        </w:tc>
                        <w:tc>
                          <w:tcPr>
                            <w:tcW w:w="1276" w:type="dxa"/>
                            <w:tcBorders>
                              <w:top w:val="nil"/>
                              <w:left w:val="dotted" w:sz="4" w:space="0" w:color="auto"/>
                              <w:bottom w:val="nil"/>
                              <w:right w:val="dotted" w:sz="4" w:space="0" w:color="auto"/>
                            </w:tcBorders>
                            <w:vAlign w:val="center"/>
                          </w:tcPr>
                          <w:p w14:paraId="3AD215A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126 ± 36</w:t>
                            </w:r>
                          </w:p>
                        </w:tc>
                        <w:tc>
                          <w:tcPr>
                            <w:tcW w:w="1276" w:type="dxa"/>
                            <w:tcBorders>
                              <w:top w:val="nil"/>
                              <w:left w:val="dotted" w:sz="4" w:space="0" w:color="auto"/>
                              <w:bottom w:val="nil"/>
                              <w:right w:val="single" w:sz="4" w:space="0" w:color="auto"/>
                            </w:tcBorders>
                            <w:vAlign w:val="center"/>
                          </w:tcPr>
                          <w:p w14:paraId="2894771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&lt;LOQ (123)</w:t>
                            </w:r>
                          </w:p>
                        </w:tc>
                      </w:tr>
                      <w:tr w:rsidR="004F11BE" w:rsidRPr="00CA06BA" w14:paraId="58E29E2A"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73BB52BE"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K19.5</w:t>
                            </w:r>
                          </w:p>
                        </w:tc>
                        <w:tc>
                          <w:tcPr>
                            <w:tcW w:w="1276" w:type="dxa"/>
                            <w:tcBorders>
                              <w:top w:val="nil"/>
                              <w:left w:val="single" w:sz="4" w:space="0" w:color="auto"/>
                              <w:bottom w:val="nil"/>
                              <w:right w:val="dotted" w:sz="4" w:space="0" w:color="auto"/>
                            </w:tcBorders>
                            <w:vAlign w:val="center"/>
                          </w:tcPr>
                          <w:p w14:paraId="7462421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867 ± 99</w:t>
                            </w:r>
                          </w:p>
                        </w:tc>
                        <w:tc>
                          <w:tcPr>
                            <w:tcW w:w="1276" w:type="dxa"/>
                            <w:tcBorders>
                              <w:top w:val="nil"/>
                              <w:left w:val="dotted" w:sz="4" w:space="0" w:color="auto"/>
                              <w:bottom w:val="nil"/>
                              <w:right w:val="dotted" w:sz="4" w:space="0" w:color="auto"/>
                            </w:tcBorders>
                            <w:vAlign w:val="center"/>
                          </w:tcPr>
                          <w:p w14:paraId="788EBBA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403 ± 50</w:t>
                            </w:r>
                          </w:p>
                        </w:tc>
                        <w:tc>
                          <w:tcPr>
                            <w:tcW w:w="1275" w:type="dxa"/>
                            <w:tcBorders>
                              <w:top w:val="nil"/>
                              <w:left w:val="dotted" w:sz="4" w:space="0" w:color="auto"/>
                              <w:bottom w:val="nil"/>
                              <w:right w:val="single" w:sz="4" w:space="0" w:color="auto"/>
                            </w:tcBorders>
                            <w:shd w:val="clear" w:color="auto" w:fill="auto"/>
                            <w:noWrap/>
                            <w:vAlign w:val="center"/>
                          </w:tcPr>
                          <w:p w14:paraId="16C2F32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 ± 137</w:t>
                            </w:r>
                          </w:p>
                        </w:tc>
                        <w:tc>
                          <w:tcPr>
                            <w:tcW w:w="1276" w:type="dxa"/>
                            <w:tcBorders>
                              <w:top w:val="nil"/>
                              <w:left w:val="single" w:sz="4" w:space="0" w:color="auto"/>
                              <w:bottom w:val="nil"/>
                              <w:right w:val="dotted" w:sz="4" w:space="0" w:color="auto"/>
                            </w:tcBorders>
                            <w:vAlign w:val="center"/>
                          </w:tcPr>
                          <w:p w14:paraId="4FF608A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234 ± 48</w:t>
                            </w:r>
                          </w:p>
                        </w:tc>
                        <w:tc>
                          <w:tcPr>
                            <w:tcW w:w="1276" w:type="dxa"/>
                            <w:tcBorders>
                              <w:top w:val="nil"/>
                              <w:left w:val="dotted" w:sz="4" w:space="0" w:color="auto"/>
                              <w:bottom w:val="nil"/>
                              <w:right w:val="dotted" w:sz="4" w:space="0" w:color="auto"/>
                            </w:tcBorders>
                            <w:vAlign w:val="center"/>
                          </w:tcPr>
                          <w:p w14:paraId="2CB6324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195 ± 41</w:t>
                            </w:r>
                          </w:p>
                        </w:tc>
                        <w:tc>
                          <w:tcPr>
                            <w:tcW w:w="1276" w:type="dxa"/>
                            <w:tcBorders>
                              <w:top w:val="nil"/>
                              <w:left w:val="dotted" w:sz="4" w:space="0" w:color="auto"/>
                              <w:bottom w:val="nil"/>
                              <w:right w:val="single" w:sz="4" w:space="0" w:color="auto"/>
                            </w:tcBorders>
                            <w:vAlign w:val="center"/>
                          </w:tcPr>
                          <w:p w14:paraId="64B3983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151 ± 26</w:t>
                            </w:r>
                          </w:p>
                        </w:tc>
                      </w:tr>
                      <w:tr w:rsidR="004F11BE" w:rsidRPr="00CA06BA" w14:paraId="29F6D4D8"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08DA8F9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K20.0</w:t>
                            </w:r>
                          </w:p>
                        </w:tc>
                        <w:tc>
                          <w:tcPr>
                            <w:tcW w:w="1276" w:type="dxa"/>
                            <w:tcBorders>
                              <w:top w:val="nil"/>
                              <w:left w:val="single" w:sz="4" w:space="0" w:color="auto"/>
                              <w:bottom w:val="nil"/>
                              <w:right w:val="dotted" w:sz="4" w:space="0" w:color="auto"/>
                            </w:tcBorders>
                            <w:vAlign w:val="center"/>
                          </w:tcPr>
                          <w:p w14:paraId="43C387FF"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634 ± 58</w:t>
                            </w:r>
                          </w:p>
                        </w:tc>
                        <w:tc>
                          <w:tcPr>
                            <w:tcW w:w="1276" w:type="dxa"/>
                            <w:tcBorders>
                              <w:top w:val="nil"/>
                              <w:left w:val="dotted" w:sz="4" w:space="0" w:color="auto"/>
                              <w:bottom w:val="nil"/>
                              <w:right w:val="dotted" w:sz="4" w:space="0" w:color="auto"/>
                            </w:tcBorders>
                            <w:vAlign w:val="center"/>
                          </w:tcPr>
                          <w:p w14:paraId="3F4509F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402 ± 70</w:t>
                            </w:r>
                          </w:p>
                        </w:tc>
                        <w:tc>
                          <w:tcPr>
                            <w:tcW w:w="1275" w:type="dxa"/>
                            <w:tcBorders>
                              <w:top w:val="nil"/>
                              <w:left w:val="dotted" w:sz="4" w:space="0" w:color="auto"/>
                              <w:bottom w:val="nil"/>
                              <w:right w:val="single" w:sz="4" w:space="0" w:color="auto"/>
                            </w:tcBorders>
                            <w:shd w:val="clear" w:color="auto" w:fill="auto"/>
                            <w:noWrap/>
                            <w:vAlign w:val="center"/>
                          </w:tcPr>
                          <w:p w14:paraId="569B4741"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348 ± 73</w:t>
                            </w:r>
                          </w:p>
                        </w:tc>
                        <w:tc>
                          <w:tcPr>
                            <w:tcW w:w="1276" w:type="dxa"/>
                            <w:tcBorders>
                              <w:top w:val="nil"/>
                              <w:left w:val="single" w:sz="4" w:space="0" w:color="auto"/>
                              <w:bottom w:val="nil"/>
                              <w:right w:val="dotted" w:sz="4" w:space="0" w:color="auto"/>
                            </w:tcBorders>
                            <w:vAlign w:val="center"/>
                          </w:tcPr>
                          <w:p w14:paraId="1E096740"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273 ± 44</w:t>
                            </w:r>
                          </w:p>
                        </w:tc>
                        <w:tc>
                          <w:tcPr>
                            <w:tcW w:w="1276" w:type="dxa"/>
                            <w:tcBorders>
                              <w:top w:val="nil"/>
                              <w:left w:val="dotted" w:sz="4" w:space="0" w:color="auto"/>
                              <w:bottom w:val="nil"/>
                              <w:right w:val="dotted" w:sz="4" w:space="0" w:color="auto"/>
                            </w:tcBorders>
                            <w:vAlign w:val="center"/>
                          </w:tcPr>
                          <w:p w14:paraId="69CAC58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245 ± 49</w:t>
                            </w:r>
                          </w:p>
                        </w:tc>
                        <w:tc>
                          <w:tcPr>
                            <w:tcW w:w="1276" w:type="dxa"/>
                            <w:tcBorders>
                              <w:top w:val="nil"/>
                              <w:left w:val="dotted" w:sz="4" w:space="0" w:color="auto"/>
                              <w:bottom w:val="nil"/>
                              <w:right w:val="single" w:sz="4" w:space="0" w:color="auto"/>
                            </w:tcBorders>
                            <w:vAlign w:val="center"/>
                          </w:tcPr>
                          <w:p w14:paraId="2308F6F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185 ± 20</w:t>
                            </w:r>
                          </w:p>
                        </w:tc>
                      </w:tr>
                      <w:tr w:rsidR="004F11BE" w:rsidRPr="00CA06BA" w14:paraId="67D6443B"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D503303"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K21.5</w:t>
                            </w:r>
                          </w:p>
                        </w:tc>
                        <w:tc>
                          <w:tcPr>
                            <w:tcW w:w="1276" w:type="dxa"/>
                            <w:tcBorders>
                              <w:top w:val="nil"/>
                              <w:left w:val="single" w:sz="4" w:space="0" w:color="auto"/>
                              <w:bottom w:val="single" w:sz="4" w:space="0" w:color="auto"/>
                              <w:right w:val="dotted" w:sz="4" w:space="0" w:color="auto"/>
                            </w:tcBorders>
                            <w:vAlign w:val="center"/>
                          </w:tcPr>
                          <w:p w14:paraId="08C2046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553 ± 84</w:t>
                            </w:r>
                          </w:p>
                        </w:tc>
                        <w:tc>
                          <w:tcPr>
                            <w:tcW w:w="1276" w:type="dxa"/>
                            <w:tcBorders>
                              <w:top w:val="nil"/>
                              <w:left w:val="dotted" w:sz="4" w:space="0" w:color="auto"/>
                              <w:bottom w:val="single" w:sz="4" w:space="0" w:color="auto"/>
                              <w:right w:val="dotted" w:sz="4" w:space="0" w:color="auto"/>
                            </w:tcBorders>
                            <w:vAlign w:val="center"/>
                          </w:tcPr>
                          <w:p w14:paraId="162FEF9D"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400 ± 57</w:t>
                            </w:r>
                          </w:p>
                        </w:tc>
                        <w:tc>
                          <w:tcPr>
                            <w:tcW w:w="1275" w:type="dxa"/>
                            <w:tcBorders>
                              <w:top w:val="nil"/>
                              <w:left w:val="dotted" w:sz="4" w:space="0" w:color="auto"/>
                              <w:bottom w:val="single" w:sz="4" w:space="0" w:color="auto"/>
                              <w:right w:val="single" w:sz="4" w:space="0" w:color="auto"/>
                            </w:tcBorders>
                            <w:shd w:val="clear" w:color="auto" w:fill="auto"/>
                            <w:noWrap/>
                            <w:vAlign w:val="center"/>
                          </w:tcPr>
                          <w:p w14:paraId="480807B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401 ± 26</w:t>
                            </w:r>
                          </w:p>
                        </w:tc>
                        <w:tc>
                          <w:tcPr>
                            <w:tcW w:w="1276" w:type="dxa"/>
                            <w:tcBorders>
                              <w:top w:val="nil"/>
                              <w:left w:val="single" w:sz="4" w:space="0" w:color="auto"/>
                              <w:bottom w:val="single" w:sz="4" w:space="0" w:color="auto"/>
                              <w:right w:val="dotted" w:sz="4" w:space="0" w:color="auto"/>
                            </w:tcBorders>
                            <w:vAlign w:val="center"/>
                          </w:tcPr>
                          <w:p w14:paraId="771DD63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326 ± 55</w:t>
                            </w:r>
                          </w:p>
                        </w:tc>
                        <w:tc>
                          <w:tcPr>
                            <w:tcW w:w="1276" w:type="dxa"/>
                            <w:tcBorders>
                              <w:top w:val="nil"/>
                              <w:left w:val="dotted" w:sz="4" w:space="0" w:color="auto"/>
                              <w:bottom w:val="single" w:sz="4" w:space="0" w:color="auto"/>
                              <w:right w:val="dotted" w:sz="4" w:space="0" w:color="auto"/>
                            </w:tcBorders>
                            <w:vAlign w:val="center"/>
                          </w:tcPr>
                          <w:p w14:paraId="4EB0062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328 ± 44</w:t>
                            </w:r>
                          </w:p>
                        </w:tc>
                        <w:tc>
                          <w:tcPr>
                            <w:tcW w:w="1276" w:type="dxa"/>
                            <w:tcBorders>
                              <w:top w:val="nil"/>
                              <w:left w:val="dotted" w:sz="4" w:space="0" w:color="auto"/>
                              <w:bottom w:val="single" w:sz="4" w:space="0" w:color="auto"/>
                              <w:right w:val="single" w:sz="4" w:space="0" w:color="auto"/>
                            </w:tcBorders>
                            <w:vAlign w:val="center"/>
                          </w:tcPr>
                          <w:p w14:paraId="51E8B78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196 ± 26</w:t>
                            </w:r>
                          </w:p>
                        </w:tc>
                      </w:tr>
                      <w:tr w:rsidR="004F11BE" w:rsidRPr="00CA06BA" w14:paraId="421BAD61" w14:textId="77777777" w:rsidTr="00AE6685">
                        <w:trPr>
                          <w:trHeight w:val="210"/>
                          <w:jc w:val="center"/>
                        </w:trPr>
                        <w:tc>
                          <w:tcPr>
                            <w:tcW w:w="1271" w:type="dxa"/>
                            <w:tcBorders>
                              <w:top w:val="single" w:sz="4" w:space="0" w:color="auto"/>
                              <w:left w:val="single" w:sz="4" w:space="0" w:color="auto"/>
                              <w:bottom w:val="nil"/>
                              <w:right w:val="single" w:sz="4" w:space="0" w:color="auto"/>
                            </w:tcBorders>
                            <w:shd w:val="clear" w:color="auto" w:fill="auto"/>
                            <w:noWrap/>
                            <w:vAlign w:val="center"/>
                          </w:tcPr>
                          <w:p w14:paraId="22048B7D" w14:textId="77777777" w:rsidR="004F11BE" w:rsidRPr="00CA06BA" w:rsidRDefault="004F11BE" w:rsidP="00626D61">
                            <w:pPr>
                              <w:spacing w:after="0" w:line="240" w:lineRule="auto"/>
                              <w:jc w:val="center"/>
                              <w:rPr>
                                <w:rFonts w:eastAsia="Times New Roman" w:cstheme="minorHAnsi"/>
                                <w:b/>
                                <w:bCs/>
                                <w:sz w:val="18"/>
                                <w:szCs w:val="18"/>
                                <w:lang w:eastAsia="en-GB"/>
                              </w:rPr>
                            </w:pPr>
                          </w:p>
                        </w:tc>
                        <w:tc>
                          <w:tcPr>
                            <w:tcW w:w="3827" w:type="dxa"/>
                            <w:gridSpan w:val="3"/>
                            <w:tcBorders>
                              <w:top w:val="single" w:sz="4" w:space="0" w:color="auto"/>
                              <w:left w:val="single" w:sz="4" w:space="0" w:color="auto"/>
                              <w:bottom w:val="dotted" w:sz="4" w:space="0" w:color="auto"/>
                              <w:right w:val="single" w:sz="4" w:space="0" w:color="auto"/>
                            </w:tcBorders>
                            <w:vAlign w:val="center"/>
                          </w:tcPr>
                          <w:p w14:paraId="2367FE2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c>
                          <w:tcPr>
                            <w:tcW w:w="3828" w:type="dxa"/>
                            <w:gridSpan w:val="3"/>
                            <w:tcBorders>
                              <w:top w:val="single" w:sz="4" w:space="0" w:color="auto"/>
                              <w:left w:val="single" w:sz="4" w:space="0" w:color="auto"/>
                              <w:bottom w:val="dotted" w:sz="4" w:space="0" w:color="auto"/>
                              <w:right w:val="single" w:sz="4" w:space="0" w:color="auto"/>
                            </w:tcBorders>
                            <w:vAlign w:val="center"/>
                          </w:tcPr>
                          <w:p w14:paraId="678DB31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Top</w:t>
                            </w:r>
                          </w:p>
                        </w:tc>
                      </w:tr>
                      <w:tr w:rsidR="004F11BE" w:rsidRPr="00CA06BA" w14:paraId="61C79501"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3AD73509"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C0</w:t>
                            </w:r>
                          </w:p>
                        </w:tc>
                        <w:tc>
                          <w:tcPr>
                            <w:tcW w:w="3827" w:type="dxa"/>
                            <w:gridSpan w:val="3"/>
                            <w:tcBorders>
                              <w:top w:val="single" w:sz="4" w:space="0" w:color="auto"/>
                              <w:left w:val="single" w:sz="4" w:space="0" w:color="auto"/>
                              <w:bottom w:val="nil"/>
                              <w:right w:val="single" w:sz="4" w:space="0" w:color="auto"/>
                            </w:tcBorders>
                            <w:vAlign w:val="center"/>
                          </w:tcPr>
                          <w:p w14:paraId="6D1A6917"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257 ± 128</w:t>
                            </w:r>
                          </w:p>
                        </w:tc>
                        <w:tc>
                          <w:tcPr>
                            <w:tcW w:w="3828" w:type="dxa"/>
                            <w:gridSpan w:val="3"/>
                            <w:tcBorders>
                              <w:top w:val="single" w:sz="4" w:space="0" w:color="auto"/>
                              <w:left w:val="single" w:sz="4" w:space="0" w:color="auto"/>
                              <w:bottom w:val="nil"/>
                              <w:right w:val="single" w:sz="4" w:space="0" w:color="auto"/>
                            </w:tcBorders>
                            <w:vAlign w:val="center"/>
                          </w:tcPr>
                          <w:p w14:paraId="293E9ADB"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345 ± 46</w:t>
                            </w:r>
                          </w:p>
                        </w:tc>
                      </w:tr>
                      <w:tr w:rsidR="004F11BE" w:rsidRPr="00CA06BA" w14:paraId="4E019FA5"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0AC3236"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C10</w:t>
                            </w:r>
                          </w:p>
                        </w:tc>
                        <w:tc>
                          <w:tcPr>
                            <w:tcW w:w="3827" w:type="dxa"/>
                            <w:gridSpan w:val="3"/>
                            <w:tcBorders>
                              <w:top w:val="nil"/>
                              <w:left w:val="single" w:sz="4" w:space="0" w:color="auto"/>
                              <w:bottom w:val="nil"/>
                              <w:right w:val="single" w:sz="4" w:space="0" w:color="auto"/>
                            </w:tcBorders>
                            <w:vAlign w:val="center"/>
                          </w:tcPr>
                          <w:p w14:paraId="290F1C35"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265 ± 72</w:t>
                            </w:r>
                          </w:p>
                        </w:tc>
                        <w:tc>
                          <w:tcPr>
                            <w:tcW w:w="3828" w:type="dxa"/>
                            <w:gridSpan w:val="3"/>
                            <w:tcBorders>
                              <w:top w:val="nil"/>
                              <w:left w:val="single" w:sz="4" w:space="0" w:color="auto"/>
                              <w:bottom w:val="nil"/>
                              <w:right w:val="single" w:sz="4" w:space="0" w:color="auto"/>
                            </w:tcBorders>
                            <w:vAlign w:val="center"/>
                          </w:tcPr>
                          <w:p w14:paraId="43B9E7E2"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234 ± 19</w:t>
                            </w:r>
                          </w:p>
                        </w:tc>
                      </w:tr>
                      <w:tr w:rsidR="004F11BE" w:rsidRPr="00CA06BA" w14:paraId="43344837"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2F564EEA"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C20</w:t>
                            </w:r>
                          </w:p>
                        </w:tc>
                        <w:tc>
                          <w:tcPr>
                            <w:tcW w:w="3827" w:type="dxa"/>
                            <w:gridSpan w:val="3"/>
                            <w:tcBorders>
                              <w:top w:val="nil"/>
                              <w:left w:val="single" w:sz="4" w:space="0" w:color="auto"/>
                              <w:bottom w:val="nil"/>
                              <w:right w:val="single" w:sz="4" w:space="0" w:color="auto"/>
                            </w:tcBorders>
                            <w:vAlign w:val="center"/>
                          </w:tcPr>
                          <w:p w14:paraId="1D1E35E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274 ± 52</w:t>
                            </w:r>
                          </w:p>
                        </w:tc>
                        <w:tc>
                          <w:tcPr>
                            <w:tcW w:w="3828" w:type="dxa"/>
                            <w:gridSpan w:val="3"/>
                            <w:tcBorders>
                              <w:top w:val="nil"/>
                              <w:left w:val="single" w:sz="4" w:space="0" w:color="auto"/>
                              <w:bottom w:val="nil"/>
                              <w:right w:val="single" w:sz="4" w:space="0" w:color="auto"/>
                            </w:tcBorders>
                            <w:vAlign w:val="center"/>
                          </w:tcPr>
                          <w:p w14:paraId="2B06E963"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232 ± 29</w:t>
                            </w:r>
                          </w:p>
                        </w:tc>
                      </w:tr>
                      <w:tr w:rsidR="004F11BE" w:rsidRPr="00CA06BA" w14:paraId="035F16E4" w14:textId="77777777" w:rsidTr="00AE6685">
                        <w:trPr>
                          <w:trHeight w:val="210"/>
                          <w:jc w:val="center"/>
                        </w:trPr>
                        <w:tc>
                          <w:tcPr>
                            <w:tcW w:w="1271" w:type="dxa"/>
                            <w:tcBorders>
                              <w:top w:val="nil"/>
                              <w:left w:val="single" w:sz="4" w:space="0" w:color="auto"/>
                              <w:bottom w:val="nil"/>
                              <w:right w:val="single" w:sz="4" w:space="0" w:color="auto"/>
                            </w:tcBorders>
                            <w:shd w:val="clear" w:color="auto" w:fill="auto"/>
                            <w:noWrap/>
                            <w:vAlign w:val="center"/>
                          </w:tcPr>
                          <w:p w14:paraId="47C34A3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C30</w:t>
                            </w:r>
                          </w:p>
                        </w:tc>
                        <w:tc>
                          <w:tcPr>
                            <w:tcW w:w="3827" w:type="dxa"/>
                            <w:gridSpan w:val="3"/>
                            <w:tcBorders>
                              <w:top w:val="nil"/>
                              <w:left w:val="single" w:sz="4" w:space="0" w:color="auto"/>
                              <w:bottom w:val="nil"/>
                              <w:right w:val="single" w:sz="4" w:space="0" w:color="auto"/>
                            </w:tcBorders>
                            <w:vAlign w:val="center"/>
                          </w:tcPr>
                          <w:p w14:paraId="2A03BAF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159 ± 69</w:t>
                            </w:r>
                          </w:p>
                        </w:tc>
                        <w:tc>
                          <w:tcPr>
                            <w:tcW w:w="3828" w:type="dxa"/>
                            <w:gridSpan w:val="3"/>
                            <w:tcBorders>
                              <w:top w:val="nil"/>
                              <w:left w:val="single" w:sz="4" w:space="0" w:color="auto"/>
                              <w:bottom w:val="nil"/>
                              <w:right w:val="single" w:sz="4" w:space="0" w:color="auto"/>
                            </w:tcBorders>
                            <w:vAlign w:val="center"/>
                          </w:tcPr>
                          <w:p w14:paraId="6C29318E"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201 ± 19</w:t>
                            </w:r>
                          </w:p>
                        </w:tc>
                      </w:tr>
                      <w:tr w:rsidR="004F11BE" w:rsidRPr="00CA06BA" w14:paraId="4D7B2BE3" w14:textId="77777777" w:rsidTr="00AE6685">
                        <w:trPr>
                          <w:trHeight w:val="210"/>
                          <w:jc w:val="center"/>
                        </w:trPr>
                        <w:tc>
                          <w:tcPr>
                            <w:tcW w:w="1271" w:type="dxa"/>
                            <w:tcBorders>
                              <w:top w:val="nil"/>
                              <w:left w:val="single" w:sz="4" w:space="0" w:color="auto"/>
                              <w:bottom w:val="single" w:sz="4" w:space="0" w:color="auto"/>
                              <w:right w:val="single" w:sz="4" w:space="0" w:color="auto"/>
                            </w:tcBorders>
                            <w:shd w:val="clear" w:color="auto" w:fill="auto"/>
                            <w:noWrap/>
                            <w:vAlign w:val="center"/>
                          </w:tcPr>
                          <w:p w14:paraId="71FDD781"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C40</w:t>
                            </w:r>
                          </w:p>
                        </w:tc>
                        <w:tc>
                          <w:tcPr>
                            <w:tcW w:w="3827" w:type="dxa"/>
                            <w:gridSpan w:val="3"/>
                            <w:tcBorders>
                              <w:top w:val="nil"/>
                              <w:left w:val="single" w:sz="4" w:space="0" w:color="auto"/>
                              <w:bottom w:val="single" w:sz="4" w:space="0" w:color="auto"/>
                              <w:right w:val="single" w:sz="4" w:space="0" w:color="auto"/>
                            </w:tcBorders>
                            <w:vAlign w:val="center"/>
                          </w:tcPr>
                          <w:p w14:paraId="32417649"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396 ± 49</w:t>
                            </w:r>
                          </w:p>
                        </w:tc>
                        <w:tc>
                          <w:tcPr>
                            <w:tcW w:w="3828" w:type="dxa"/>
                            <w:gridSpan w:val="3"/>
                            <w:tcBorders>
                              <w:top w:val="nil"/>
                              <w:left w:val="single" w:sz="4" w:space="0" w:color="auto"/>
                              <w:bottom w:val="single" w:sz="4" w:space="0" w:color="auto"/>
                              <w:right w:val="single" w:sz="4" w:space="0" w:color="auto"/>
                            </w:tcBorders>
                            <w:vAlign w:val="center"/>
                          </w:tcPr>
                          <w:p w14:paraId="1463A344"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220 ± 16</w:t>
                            </w:r>
                          </w:p>
                        </w:tc>
                      </w:tr>
                      <w:tr w:rsidR="004F11BE" w:rsidRPr="00CA06BA" w14:paraId="7CA09C89" w14:textId="77777777" w:rsidTr="00AE6685">
                        <w:trPr>
                          <w:trHeight w:val="210"/>
                          <w:jc w:val="center"/>
                        </w:trPr>
                        <w:tc>
                          <w:tcPr>
                            <w:tcW w:w="1271" w:type="dxa"/>
                            <w:tcBorders>
                              <w:top w:val="single" w:sz="4" w:space="0" w:color="auto"/>
                              <w:left w:val="single" w:sz="4" w:space="0" w:color="auto"/>
                              <w:bottom w:val="single" w:sz="4" w:space="0" w:color="auto"/>
                              <w:right w:val="single" w:sz="4" w:space="0" w:color="auto"/>
                            </w:tcBorders>
                            <w:shd w:val="clear" w:color="auto" w:fill="auto"/>
                            <w:noWrap/>
                            <w:vAlign w:val="center"/>
                          </w:tcPr>
                          <w:p w14:paraId="094F888C" w14:textId="77777777" w:rsidR="004F11BE" w:rsidRPr="00CA06BA" w:rsidRDefault="004F11BE" w:rsidP="00626D61">
                            <w:pPr>
                              <w:spacing w:after="0" w:line="240" w:lineRule="auto"/>
                              <w:jc w:val="center"/>
                              <w:rPr>
                                <w:rFonts w:eastAsia="Times New Roman" w:cstheme="minorHAnsi"/>
                                <w:b/>
                                <w:bCs/>
                                <w:sz w:val="18"/>
                                <w:szCs w:val="18"/>
                                <w:lang w:eastAsia="en-GB"/>
                              </w:rPr>
                            </w:pPr>
                            <w:r w:rsidRPr="00CA06BA">
                              <w:rPr>
                                <w:rFonts w:eastAsia="Times New Roman" w:cstheme="minorHAnsi"/>
                                <w:b/>
                                <w:bCs/>
                                <w:sz w:val="18"/>
                                <w:szCs w:val="18"/>
                                <w:lang w:eastAsia="en-GB"/>
                              </w:rPr>
                              <w:t>Malt</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4B36179C"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358 ± 42</w:t>
                            </w:r>
                          </w:p>
                        </w:tc>
                        <w:tc>
                          <w:tcPr>
                            <w:tcW w:w="3828" w:type="dxa"/>
                            <w:gridSpan w:val="3"/>
                            <w:tcBorders>
                              <w:top w:val="single" w:sz="4" w:space="0" w:color="auto"/>
                              <w:left w:val="single" w:sz="4" w:space="0" w:color="auto"/>
                              <w:bottom w:val="single" w:sz="4" w:space="0" w:color="auto"/>
                              <w:right w:val="single" w:sz="4" w:space="0" w:color="auto"/>
                            </w:tcBorders>
                            <w:vAlign w:val="center"/>
                          </w:tcPr>
                          <w:p w14:paraId="753490B6" w14:textId="77777777" w:rsidR="004F11BE" w:rsidRPr="00CA06BA" w:rsidRDefault="004F11BE" w:rsidP="00626D61">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244 ± 43</w:t>
                            </w:r>
                          </w:p>
                        </w:tc>
                      </w:tr>
                    </w:tbl>
                    <w:p w14:paraId="33049FE5" w14:textId="77777777" w:rsidR="004F11BE" w:rsidRDefault="004F11BE"/>
                  </w:txbxContent>
                </v:textbox>
                <w10:wrap type="square"/>
              </v:shape>
            </w:pict>
          </mc:Fallback>
        </mc:AlternateContent>
      </w:r>
      <w:r w:rsidRPr="000C3771">
        <w:br w:type="page"/>
      </w:r>
      <w:r w:rsidR="00064EBF" w:rsidRPr="000C3771">
        <w:rPr>
          <w:noProof/>
          <w:lang w:eastAsia="en-GB"/>
        </w:rPr>
        <w:lastRenderedPageBreak/>
        <mc:AlternateContent>
          <mc:Choice Requires="wps">
            <w:drawing>
              <wp:anchor distT="45720" distB="45720" distL="114300" distR="114300" simplePos="0" relativeHeight="252157952" behindDoc="0" locked="0" layoutInCell="1" allowOverlap="1" wp14:anchorId="3E67613F" wp14:editId="58CCFEE3">
                <wp:simplePos x="0" y="0"/>
                <wp:positionH relativeFrom="column">
                  <wp:posOffset>-109037</wp:posOffset>
                </wp:positionH>
                <wp:positionV relativeFrom="paragraph">
                  <wp:posOffset>578</wp:posOffset>
                </wp:positionV>
                <wp:extent cx="9029065" cy="5776595"/>
                <wp:effectExtent l="0" t="0" r="635" b="0"/>
                <wp:wrapSquare wrapText="bothSides"/>
                <wp:docPr id="2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029065" cy="5776595"/>
                        </a:xfrm>
                        <a:prstGeom prst="rect">
                          <a:avLst/>
                        </a:prstGeom>
                        <a:solidFill>
                          <a:srgbClr val="FFFFFF"/>
                        </a:solidFill>
                        <a:ln w="9525">
                          <a:noFill/>
                          <a:miter lim="800000"/>
                          <a:headEnd/>
                          <a:tailEnd/>
                        </a:ln>
                      </wps:spPr>
                      <wps:txbx>
                        <w:txbxContent>
                          <w:p w14:paraId="1E64F102" w14:textId="5E1A35D0" w:rsidR="004F11BE" w:rsidRPr="00C67757" w:rsidRDefault="004F11BE">
                            <w:pPr>
                              <w:rPr>
                                <w:b/>
                                <w:bCs/>
                                <w:szCs w:val="24"/>
                              </w:rPr>
                            </w:pPr>
                            <w:r>
                              <w:rPr>
                                <w:b/>
                                <w:bCs/>
                                <w:szCs w:val="24"/>
                              </w:rPr>
                              <w:t xml:space="preserve">Table </w:t>
                            </w:r>
                            <w:r w:rsidR="000A08E5">
                              <w:rPr>
                                <w:b/>
                                <w:bCs/>
                                <w:szCs w:val="24"/>
                              </w:rPr>
                              <w:t>S2.</w:t>
                            </w:r>
                            <w:r>
                              <w:rPr>
                                <w:b/>
                                <w:bCs/>
                                <w:szCs w:val="24"/>
                              </w:rPr>
                              <w:t xml:space="preserve">4. </w:t>
                            </w:r>
                            <w:r w:rsidRPr="00C67757">
                              <w:rPr>
                                <w:b/>
                                <w:bCs/>
                                <w:szCs w:val="24"/>
                              </w:rPr>
                              <w:t xml:space="preserve">Quantification of cysteinylated aldehydes in samples derived from different stages of the industrial-scale malting process </w:t>
                            </w:r>
                            <w:r>
                              <w:rPr>
                                <w:b/>
                                <w:bCs/>
                                <w:szCs w:val="24"/>
                              </w:rPr>
                              <w:t>B</w:t>
                            </w:r>
                            <w:r w:rsidRPr="00C67757">
                              <w:rPr>
                                <w:b/>
                                <w:bCs/>
                                <w:szCs w:val="24"/>
                              </w:rPr>
                              <w:t>.</w:t>
                            </w:r>
                          </w:p>
                          <w:tbl>
                            <w:tblPr>
                              <w:tblW w:w="124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0"/>
                              <w:gridCol w:w="1236"/>
                              <w:gridCol w:w="1172"/>
                              <w:gridCol w:w="1275"/>
                              <w:gridCol w:w="1237"/>
                              <w:gridCol w:w="1172"/>
                              <w:gridCol w:w="1276"/>
                              <w:gridCol w:w="1276"/>
                              <w:gridCol w:w="1276"/>
                              <w:gridCol w:w="1275"/>
                            </w:tblGrid>
                            <w:tr w:rsidR="004F11BE" w14:paraId="19867139"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46E56465" w14:textId="77777777" w:rsidR="004F11BE" w:rsidRDefault="004F11BE" w:rsidP="00991E16">
                                  <w:pPr>
                                    <w:spacing w:after="0" w:line="240" w:lineRule="auto"/>
                                    <w:jc w:val="center"/>
                                    <w:rPr>
                                      <w:rFonts w:cstheme="minorHAnsi"/>
                                      <w:b/>
                                      <w:bCs/>
                                      <w:sz w:val="18"/>
                                      <w:szCs w:val="18"/>
                                    </w:rPr>
                                  </w:pPr>
                                  <w:r>
                                    <w:rPr>
                                      <w:rFonts w:cstheme="minorHAnsi"/>
                                      <w:b/>
                                      <w:bCs/>
                                      <w:sz w:val="18"/>
                                      <w:szCs w:val="18"/>
                                    </w:rPr>
                                    <w:t>Cysteinylated aldehydes</w:t>
                                  </w:r>
                                </w:p>
                                <w:p w14:paraId="69496043" w14:textId="77777777" w:rsidR="004F11BE" w:rsidRDefault="004F11BE" w:rsidP="00991E16">
                                  <w:pPr>
                                    <w:spacing w:after="0" w:line="240" w:lineRule="auto"/>
                                    <w:jc w:val="center"/>
                                    <w:rPr>
                                      <w:rFonts w:eastAsia="Times New Roman" w:cstheme="minorHAnsi"/>
                                      <w:b/>
                                      <w:bCs/>
                                      <w:sz w:val="18"/>
                                      <w:szCs w:val="18"/>
                                      <w:lang w:eastAsia="en-GB"/>
                                    </w:rPr>
                                  </w:pPr>
                                  <w:r>
                                    <w:rPr>
                                      <w:rFonts w:cstheme="minorHAnsi"/>
                                      <w:sz w:val="18"/>
                                      <w:szCs w:val="18"/>
                                    </w:rPr>
                                    <w:t>(µ</w:t>
                                  </w:r>
                                  <w:r>
                                    <w:rPr>
                                      <w:sz w:val="18"/>
                                      <w:szCs w:val="18"/>
                                    </w:rPr>
                                    <w:t>g/kg dm)</w:t>
                                  </w:r>
                                </w:p>
                              </w:tc>
                              <w:tc>
                                <w:tcPr>
                                  <w:tcW w:w="3683" w:type="dxa"/>
                                  <w:gridSpan w:val="3"/>
                                  <w:tcBorders>
                                    <w:top w:val="single" w:sz="4" w:space="0" w:color="auto"/>
                                    <w:left w:val="single" w:sz="4" w:space="0" w:color="auto"/>
                                    <w:bottom w:val="single" w:sz="4" w:space="0" w:color="auto"/>
                                    <w:right w:val="single" w:sz="4" w:space="0" w:color="auto"/>
                                  </w:tcBorders>
                                  <w:noWrap/>
                                  <w:vAlign w:val="center"/>
                                  <w:hideMark/>
                                </w:tcPr>
                                <w:p w14:paraId="3EFEE7EC"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2MP-CYS</w:t>
                                  </w:r>
                                </w:p>
                              </w:tc>
                              <w:tc>
                                <w:tcPr>
                                  <w:tcW w:w="3685" w:type="dxa"/>
                                  <w:gridSpan w:val="3"/>
                                  <w:tcBorders>
                                    <w:top w:val="single" w:sz="4" w:space="0" w:color="auto"/>
                                    <w:left w:val="single" w:sz="4" w:space="0" w:color="auto"/>
                                    <w:bottom w:val="single" w:sz="4" w:space="0" w:color="auto"/>
                                    <w:right w:val="single" w:sz="4" w:space="0" w:color="auto"/>
                                  </w:tcBorders>
                                  <w:vAlign w:val="center"/>
                                  <w:hideMark/>
                                </w:tcPr>
                                <w:p w14:paraId="54140CB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2MB-CYS</w:t>
                                  </w:r>
                                </w:p>
                              </w:tc>
                              <w:tc>
                                <w:tcPr>
                                  <w:tcW w:w="3827" w:type="dxa"/>
                                  <w:gridSpan w:val="3"/>
                                  <w:tcBorders>
                                    <w:top w:val="single" w:sz="4" w:space="0" w:color="auto"/>
                                    <w:left w:val="single" w:sz="4" w:space="0" w:color="auto"/>
                                    <w:bottom w:val="single" w:sz="4" w:space="0" w:color="auto"/>
                                    <w:right w:val="single" w:sz="4" w:space="0" w:color="auto"/>
                                  </w:tcBorders>
                                  <w:vAlign w:val="center"/>
                                  <w:hideMark/>
                                </w:tcPr>
                                <w:p w14:paraId="2037D8D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3MB-CYS</w:t>
                                  </w:r>
                                </w:p>
                              </w:tc>
                            </w:tr>
                            <w:tr w:rsidR="004F11BE" w14:paraId="2CE122EB"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55B24543" w14:textId="77777777" w:rsidR="004F11BE" w:rsidRDefault="004F11BE" w:rsidP="00991E16">
                                  <w:pPr>
                                    <w:spacing w:after="0" w:line="240" w:lineRule="auto"/>
                                    <w:jc w:val="center"/>
                                    <w:rPr>
                                      <w:rFonts w:cstheme="minorHAnsi"/>
                                      <w:b/>
                                      <w:bCs/>
                                      <w:sz w:val="18"/>
                                      <w:szCs w:val="18"/>
                                    </w:rPr>
                                  </w:pPr>
                                  <w:r>
                                    <w:rPr>
                                      <w:rFonts w:cstheme="minorHAnsi"/>
                                      <w:b/>
                                      <w:bCs/>
                                      <w:sz w:val="18"/>
                                      <w:szCs w:val="18"/>
                                    </w:rPr>
                                    <w:t>Barley</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331805F7"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3BA99A6A"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7495AB7F"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744B8F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4056DE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GM0</w:t>
                                  </w:r>
                                </w:p>
                              </w:tc>
                              <w:tc>
                                <w:tcPr>
                                  <w:tcW w:w="3683" w:type="dxa"/>
                                  <w:gridSpan w:val="3"/>
                                  <w:tcBorders>
                                    <w:top w:val="single" w:sz="4" w:space="0" w:color="auto"/>
                                    <w:left w:val="single" w:sz="4" w:space="0" w:color="auto"/>
                                    <w:bottom w:val="nil"/>
                                    <w:right w:val="single" w:sz="4" w:space="0" w:color="auto"/>
                                  </w:tcBorders>
                                  <w:noWrap/>
                                  <w:vAlign w:val="center"/>
                                </w:tcPr>
                                <w:p w14:paraId="6F5643A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single" w:sz="4" w:space="0" w:color="auto"/>
                                    <w:left w:val="single" w:sz="4" w:space="0" w:color="auto"/>
                                    <w:bottom w:val="nil"/>
                                    <w:right w:val="single" w:sz="4" w:space="0" w:color="auto"/>
                                  </w:tcBorders>
                                  <w:vAlign w:val="center"/>
                                </w:tcPr>
                                <w:p w14:paraId="5B6D7C5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single" w:sz="4" w:space="0" w:color="auto"/>
                                    <w:left w:val="single" w:sz="4" w:space="0" w:color="auto"/>
                                    <w:bottom w:val="nil"/>
                                    <w:right w:val="single" w:sz="4" w:space="0" w:color="auto"/>
                                  </w:tcBorders>
                                  <w:vAlign w:val="center"/>
                                </w:tcPr>
                                <w:p w14:paraId="1247CB0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7C3B3F4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277B08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GM1</w:t>
                                  </w:r>
                                </w:p>
                              </w:tc>
                              <w:tc>
                                <w:tcPr>
                                  <w:tcW w:w="3683" w:type="dxa"/>
                                  <w:gridSpan w:val="3"/>
                                  <w:tcBorders>
                                    <w:top w:val="nil"/>
                                    <w:left w:val="single" w:sz="4" w:space="0" w:color="auto"/>
                                    <w:bottom w:val="nil"/>
                                    <w:right w:val="single" w:sz="4" w:space="0" w:color="auto"/>
                                  </w:tcBorders>
                                  <w:noWrap/>
                                  <w:vAlign w:val="center"/>
                                </w:tcPr>
                                <w:p w14:paraId="54BBB64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404CCB7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5D25550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1EEF44DC"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7F8B72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GM2</w:t>
                                  </w:r>
                                </w:p>
                              </w:tc>
                              <w:tc>
                                <w:tcPr>
                                  <w:tcW w:w="3683" w:type="dxa"/>
                                  <w:gridSpan w:val="3"/>
                                  <w:tcBorders>
                                    <w:top w:val="nil"/>
                                    <w:left w:val="single" w:sz="4" w:space="0" w:color="auto"/>
                                    <w:bottom w:val="nil"/>
                                    <w:right w:val="single" w:sz="4" w:space="0" w:color="auto"/>
                                  </w:tcBorders>
                                  <w:noWrap/>
                                  <w:vAlign w:val="center"/>
                                </w:tcPr>
                                <w:p w14:paraId="6B96498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7F8F800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3F2F918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5AA443B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C316AB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GM3</w:t>
                                  </w:r>
                                </w:p>
                              </w:tc>
                              <w:tc>
                                <w:tcPr>
                                  <w:tcW w:w="3683" w:type="dxa"/>
                                  <w:gridSpan w:val="3"/>
                                  <w:tcBorders>
                                    <w:top w:val="nil"/>
                                    <w:left w:val="single" w:sz="4" w:space="0" w:color="auto"/>
                                    <w:bottom w:val="nil"/>
                                    <w:right w:val="single" w:sz="4" w:space="0" w:color="auto"/>
                                  </w:tcBorders>
                                  <w:noWrap/>
                                  <w:vAlign w:val="center"/>
                                </w:tcPr>
                                <w:p w14:paraId="6ED7AA3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62A9377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10C1173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0566156C"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6AC5A54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GM4</w:t>
                                  </w:r>
                                </w:p>
                              </w:tc>
                              <w:tc>
                                <w:tcPr>
                                  <w:tcW w:w="3683" w:type="dxa"/>
                                  <w:gridSpan w:val="3"/>
                                  <w:tcBorders>
                                    <w:top w:val="nil"/>
                                    <w:left w:val="single" w:sz="4" w:space="0" w:color="auto"/>
                                    <w:bottom w:val="single" w:sz="4" w:space="0" w:color="auto"/>
                                    <w:right w:val="single" w:sz="4" w:space="0" w:color="auto"/>
                                  </w:tcBorders>
                                  <w:noWrap/>
                                  <w:vAlign w:val="center"/>
                                </w:tcPr>
                                <w:p w14:paraId="3B63908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single" w:sz="4" w:space="0" w:color="auto"/>
                                    <w:right w:val="single" w:sz="4" w:space="0" w:color="auto"/>
                                  </w:tcBorders>
                                  <w:vAlign w:val="center"/>
                                </w:tcPr>
                                <w:p w14:paraId="75AC7A2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single" w:sz="4" w:space="0" w:color="auto"/>
                                    <w:right w:val="single" w:sz="4" w:space="0" w:color="auto"/>
                                  </w:tcBorders>
                                  <w:vAlign w:val="center"/>
                                </w:tcPr>
                                <w:p w14:paraId="74D75F0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DC84D63"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38507D6B" w14:textId="77777777" w:rsidR="004F11BE" w:rsidRDefault="004F11BE" w:rsidP="00991E16">
                                  <w:pPr>
                                    <w:spacing w:after="0" w:line="240" w:lineRule="auto"/>
                                    <w:rPr>
                                      <w:rFonts w:eastAsia="Times New Roman" w:cstheme="minorHAnsi"/>
                                      <w:b/>
                                      <w:bCs/>
                                      <w:sz w:val="18"/>
                                      <w:szCs w:val="18"/>
                                      <w:lang w:eastAsia="en-GB"/>
                                    </w:rPr>
                                  </w:pPr>
                                </w:p>
                              </w:tc>
                              <w:tc>
                                <w:tcPr>
                                  <w:tcW w:w="1236" w:type="dxa"/>
                                  <w:tcBorders>
                                    <w:top w:val="single" w:sz="4" w:space="0" w:color="auto"/>
                                    <w:left w:val="single" w:sz="4" w:space="0" w:color="auto"/>
                                    <w:bottom w:val="dotted" w:sz="4" w:space="0" w:color="auto"/>
                                    <w:right w:val="dotted" w:sz="4" w:space="0" w:color="auto"/>
                                  </w:tcBorders>
                                  <w:noWrap/>
                                  <w:vAlign w:val="center"/>
                                  <w:hideMark/>
                                </w:tcPr>
                                <w:p w14:paraId="02E839A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21F895F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vAlign w:val="center"/>
                                  <w:hideMark/>
                                </w:tcPr>
                                <w:p w14:paraId="589DAD2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37" w:type="dxa"/>
                                  <w:tcBorders>
                                    <w:top w:val="single" w:sz="4" w:space="0" w:color="auto"/>
                                    <w:left w:val="single" w:sz="4" w:space="0" w:color="auto"/>
                                    <w:bottom w:val="dotted" w:sz="4" w:space="0" w:color="auto"/>
                                    <w:right w:val="dotted" w:sz="4" w:space="0" w:color="auto"/>
                                  </w:tcBorders>
                                  <w:vAlign w:val="center"/>
                                  <w:hideMark/>
                                </w:tcPr>
                                <w:p w14:paraId="34077C4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1E3810A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6" w:type="dxa"/>
                                  <w:tcBorders>
                                    <w:top w:val="single" w:sz="4" w:space="0" w:color="auto"/>
                                    <w:left w:val="dotted" w:sz="4" w:space="0" w:color="auto"/>
                                    <w:bottom w:val="dotted" w:sz="4" w:space="0" w:color="auto"/>
                                    <w:right w:val="single" w:sz="4" w:space="0" w:color="auto"/>
                                  </w:tcBorders>
                                  <w:noWrap/>
                                  <w:vAlign w:val="center"/>
                                  <w:hideMark/>
                                </w:tcPr>
                                <w:p w14:paraId="67E3B47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76" w:type="dxa"/>
                                  <w:tcBorders>
                                    <w:top w:val="single" w:sz="4" w:space="0" w:color="auto"/>
                                    <w:left w:val="single" w:sz="4" w:space="0" w:color="auto"/>
                                    <w:bottom w:val="dotted" w:sz="4" w:space="0" w:color="auto"/>
                                    <w:right w:val="dotted" w:sz="4" w:space="0" w:color="auto"/>
                                  </w:tcBorders>
                                  <w:vAlign w:val="center"/>
                                  <w:hideMark/>
                                </w:tcPr>
                                <w:p w14:paraId="258F960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276" w:type="dxa"/>
                                  <w:tcBorders>
                                    <w:top w:val="single" w:sz="4" w:space="0" w:color="auto"/>
                                    <w:left w:val="dotted" w:sz="4" w:space="0" w:color="auto"/>
                                    <w:bottom w:val="dotted" w:sz="4" w:space="0" w:color="auto"/>
                                    <w:right w:val="dotted" w:sz="4" w:space="0" w:color="auto"/>
                                  </w:tcBorders>
                                  <w:vAlign w:val="center"/>
                                  <w:hideMark/>
                                </w:tcPr>
                                <w:p w14:paraId="107C092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noWrap/>
                                  <w:vAlign w:val="center"/>
                                  <w:hideMark/>
                                </w:tcPr>
                                <w:p w14:paraId="0177D8E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61B19F21"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384DAF6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K12.5</w:t>
                                  </w:r>
                                </w:p>
                              </w:tc>
                              <w:tc>
                                <w:tcPr>
                                  <w:tcW w:w="1236" w:type="dxa"/>
                                  <w:tcBorders>
                                    <w:top w:val="nil"/>
                                    <w:left w:val="single" w:sz="4" w:space="0" w:color="auto"/>
                                    <w:bottom w:val="nil"/>
                                    <w:right w:val="dotted" w:sz="4" w:space="0" w:color="auto"/>
                                  </w:tcBorders>
                                  <w:noWrap/>
                                  <w:vAlign w:val="center"/>
                                </w:tcPr>
                                <w:p w14:paraId="174EB8B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172" w:type="dxa"/>
                                  <w:tcBorders>
                                    <w:top w:val="nil"/>
                                    <w:left w:val="dotted" w:sz="4" w:space="0" w:color="auto"/>
                                    <w:bottom w:val="nil"/>
                                    <w:right w:val="dotted" w:sz="4" w:space="0" w:color="auto"/>
                                  </w:tcBorders>
                                  <w:vAlign w:val="center"/>
                                </w:tcPr>
                                <w:p w14:paraId="42121EF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4C3A268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6DE498C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75C5E9A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4A274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75D416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6" w:type="dxa"/>
                                  <w:tcBorders>
                                    <w:top w:val="nil"/>
                                    <w:left w:val="dotted" w:sz="4" w:space="0" w:color="auto"/>
                                    <w:bottom w:val="nil"/>
                                    <w:right w:val="dotted" w:sz="4" w:space="0" w:color="auto"/>
                                  </w:tcBorders>
                                  <w:vAlign w:val="center"/>
                                </w:tcPr>
                                <w:p w14:paraId="3FA3B90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5" w:type="dxa"/>
                                  <w:tcBorders>
                                    <w:top w:val="nil"/>
                                    <w:left w:val="dotted" w:sz="4" w:space="0" w:color="auto"/>
                                    <w:bottom w:val="nil"/>
                                    <w:right w:val="single" w:sz="4" w:space="0" w:color="auto"/>
                                  </w:tcBorders>
                                  <w:noWrap/>
                                  <w:vAlign w:val="center"/>
                                </w:tcPr>
                                <w:p w14:paraId="06FE37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5A130251"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7632954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K13.0</w:t>
                                  </w:r>
                                </w:p>
                              </w:tc>
                              <w:tc>
                                <w:tcPr>
                                  <w:tcW w:w="1236" w:type="dxa"/>
                                  <w:tcBorders>
                                    <w:top w:val="nil"/>
                                    <w:left w:val="single" w:sz="4" w:space="0" w:color="auto"/>
                                    <w:bottom w:val="nil"/>
                                    <w:right w:val="dotted" w:sz="4" w:space="0" w:color="auto"/>
                                  </w:tcBorders>
                                  <w:noWrap/>
                                  <w:vAlign w:val="center"/>
                                </w:tcPr>
                                <w:p w14:paraId="0D95619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172" w:type="dxa"/>
                                  <w:tcBorders>
                                    <w:top w:val="nil"/>
                                    <w:left w:val="dotted" w:sz="4" w:space="0" w:color="auto"/>
                                    <w:bottom w:val="nil"/>
                                    <w:right w:val="dotted" w:sz="4" w:space="0" w:color="auto"/>
                                  </w:tcBorders>
                                  <w:vAlign w:val="center"/>
                                </w:tcPr>
                                <w:p w14:paraId="36CCC7E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691E97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59A8F8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580593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7EBC83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3B6D682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6" w:type="dxa"/>
                                  <w:tcBorders>
                                    <w:top w:val="nil"/>
                                    <w:left w:val="dotted" w:sz="4" w:space="0" w:color="auto"/>
                                    <w:bottom w:val="nil"/>
                                    <w:right w:val="dotted" w:sz="4" w:space="0" w:color="auto"/>
                                  </w:tcBorders>
                                  <w:vAlign w:val="center"/>
                                </w:tcPr>
                                <w:p w14:paraId="6F42AA5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6B8EA31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1A255EE2"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264CC55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K13.5</w:t>
                                  </w:r>
                                </w:p>
                              </w:tc>
                              <w:tc>
                                <w:tcPr>
                                  <w:tcW w:w="1236" w:type="dxa"/>
                                  <w:tcBorders>
                                    <w:top w:val="nil"/>
                                    <w:left w:val="single" w:sz="4" w:space="0" w:color="auto"/>
                                    <w:bottom w:val="nil"/>
                                    <w:right w:val="dotted" w:sz="4" w:space="0" w:color="auto"/>
                                  </w:tcBorders>
                                  <w:noWrap/>
                                  <w:vAlign w:val="center"/>
                                </w:tcPr>
                                <w:p w14:paraId="6A3BE50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172" w:type="dxa"/>
                                  <w:tcBorders>
                                    <w:top w:val="nil"/>
                                    <w:left w:val="dotted" w:sz="4" w:space="0" w:color="auto"/>
                                    <w:bottom w:val="nil"/>
                                    <w:right w:val="dotted" w:sz="4" w:space="0" w:color="auto"/>
                                  </w:tcBorders>
                                  <w:vAlign w:val="center"/>
                                </w:tcPr>
                                <w:p w14:paraId="16CF68B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2DF0D60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B50729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68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848B15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07C94AE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504C2F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6" w:type="dxa"/>
                                  <w:tcBorders>
                                    <w:top w:val="nil"/>
                                    <w:left w:val="dotted" w:sz="4" w:space="0" w:color="auto"/>
                                    <w:bottom w:val="nil"/>
                                    <w:right w:val="dotted" w:sz="4" w:space="0" w:color="auto"/>
                                  </w:tcBorders>
                                  <w:vAlign w:val="center"/>
                                </w:tcPr>
                                <w:p w14:paraId="15C8282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3ABA5A4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40EB25D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26B5D3D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K14.0</w:t>
                                  </w:r>
                                </w:p>
                              </w:tc>
                              <w:tc>
                                <w:tcPr>
                                  <w:tcW w:w="1236" w:type="dxa"/>
                                  <w:tcBorders>
                                    <w:top w:val="nil"/>
                                    <w:left w:val="single" w:sz="4" w:space="0" w:color="auto"/>
                                    <w:bottom w:val="nil"/>
                                    <w:right w:val="dotted" w:sz="4" w:space="0" w:color="auto"/>
                                  </w:tcBorders>
                                  <w:noWrap/>
                                  <w:vAlign w:val="center"/>
                                </w:tcPr>
                                <w:p w14:paraId="288C29A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2427E4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29838D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36E8E4A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1F9820C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2A2D2FE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294908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387A824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4EE4F72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95B806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818185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K14.5</w:t>
                                  </w:r>
                                </w:p>
                              </w:tc>
                              <w:tc>
                                <w:tcPr>
                                  <w:tcW w:w="1236" w:type="dxa"/>
                                  <w:tcBorders>
                                    <w:top w:val="nil"/>
                                    <w:left w:val="single" w:sz="4" w:space="0" w:color="auto"/>
                                    <w:bottom w:val="nil"/>
                                    <w:right w:val="dotted" w:sz="4" w:space="0" w:color="auto"/>
                                  </w:tcBorders>
                                  <w:noWrap/>
                                  <w:vAlign w:val="center"/>
                                </w:tcPr>
                                <w:p w14:paraId="6F6B0DB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78F9D0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22CE8EB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6945F9F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3C94544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2170DFF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024CA98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520F51C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30C0A3D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0D6A341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65A83F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K15.0</w:t>
                                  </w:r>
                                </w:p>
                              </w:tc>
                              <w:tc>
                                <w:tcPr>
                                  <w:tcW w:w="1236" w:type="dxa"/>
                                  <w:tcBorders>
                                    <w:top w:val="nil"/>
                                    <w:left w:val="single" w:sz="4" w:space="0" w:color="auto"/>
                                    <w:bottom w:val="nil"/>
                                    <w:right w:val="dotted" w:sz="4" w:space="0" w:color="auto"/>
                                  </w:tcBorders>
                                  <w:noWrap/>
                                  <w:vAlign w:val="center"/>
                                </w:tcPr>
                                <w:p w14:paraId="0985F85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7396136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5F7232E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3B187B0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83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172" w:type="dxa"/>
                                  <w:tcBorders>
                                    <w:top w:val="nil"/>
                                    <w:left w:val="dotted" w:sz="4" w:space="0" w:color="auto"/>
                                    <w:bottom w:val="nil"/>
                                    <w:right w:val="dotted" w:sz="4" w:space="0" w:color="auto"/>
                                  </w:tcBorders>
                                  <w:vAlign w:val="center"/>
                                </w:tcPr>
                                <w:p w14:paraId="35356A1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5D34531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3B65806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101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6" w:type="dxa"/>
                                  <w:tcBorders>
                                    <w:top w:val="nil"/>
                                    <w:left w:val="dotted" w:sz="4" w:space="0" w:color="auto"/>
                                    <w:bottom w:val="nil"/>
                                    <w:right w:val="dotted" w:sz="4" w:space="0" w:color="auto"/>
                                  </w:tcBorders>
                                  <w:vAlign w:val="center"/>
                                </w:tcPr>
                                <w:p w14:paraId="3FFC262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5" w:type="dxa"/>
                                  <w:tcBorders>
                                    <w:top w:val="nil"/>
                                    <w:left w:val="dotted" w:sz="4" w:space="0" w:color="auto"/>
                                    <w:bottom w:val="nil"/>
                                    <w:right w:val="single" w:sz="4" w:space="0" w:color="auto"/>
                                  </w:tcBorders>
                                  <w:noWrap/>
                                  <w:vAlign w:val="center"/>
                                </w:tcPr>
                                <w:p w14:paraId="47511A4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74E2FB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E5E355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K15.5</w:t>
                                  </w:r>
                                </w:p>
                              </w:tc>
                              <w:tc>
                                <w:tcPr>
                                  <w:tcW w:w="1236" w:type="dxa"/>
                                  <w:tcBorders>
                                    <w:top w:val="nil"/>
                                    <w:left w:val="single" w:sz="4" w:space="0" w:color="auto"/>
                                    <w:bottom w:val="nil"/>
                                    <w:right w:val="dotted" w:sz="4" w:space="0" w:color="auto"/>
                                  </w:tcBorders>
                                  <w:noWrap/>
                                  <w:vAlign w:val="center"/>
                                </w:tcPr>
                                <w:p w14:paraId="3F305D2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3D71D31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52BC0F3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3A0A67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78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151F1C3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658B376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8D99C8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126 </w:t>
                                  </w:r>
                                  <w:r w:rsidRPr="00CA06BA">
                                    <w:rPr>
                                      <w:rFonts w:eastAsia="Times New Roman" w:cstheme="minorHAnsi"/>
                                      <w:sz w:val="18"/>
                                      <w:szCs w:val="18"/>
                                      <w:lang w:eastAsia="en-GB"/>
                                    </w:rPr>
                                    <w:t>±</w:t>
                                  </w:r>
                                  <w:r>
                                    <w:rPr>
                                      <w:rFonts w:eastAsia="Times New Roman" w:cstheme="minorHAnsi"/>
                                      <w:sz w:val="18"/>
                                      <w:szCs w:val="18"/>
                                      <w:lang w:eastAsia="en-GB"/>
                                    </w:rPr>
                                    <w:t xml:space="preserve"> 10</w:t>
                                  </w:r>
                                </w:p>
                              </w:tc>
                              <w:tc>
                                <w:tcPr>
                                  <w:tcW w:w="1276" w:type="dxa"/>
                                  <w:tcBorders>
                                    <w:top w:val="nil"/>
                                    <w:left w:val="dotted" w:sz="4" w:space="0" w:color="auto"/>
                                    <w:bottom w:val="nil"/>
                                    <w:right w:val="dotted" w:sz="4" w:space="0" w:color="auto"/>
                                  </w:tcBorders>
                                  <w:vAlign w:val="center"/>
                                </w:tcPr>
                                <w:p w14:paraId="3F56914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73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5" w:type="dxa"/>
                                  <w:tcBorders>
                                    <w:top w:val="nil"/>
                                    <w:left w:val="dotted" w:sz="4" w:space="0" w:color="auto"/>
                                    <w:bottom w:val="nil"/>
                                    <w:right w:val="single" w:sz="4" w:space="0" w:color="auto"/>
                                  </w:tcBorders>
                                  <w:noWrap/>
                                  <w:vAlign w:val="center"/>
                                </w:tcPr>
                                <w:p w14:paraId="771121E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095ADE34"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D8A9F6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K16.0</w:t>
                                  </w:r>
                                </w:p>
                              </w:tc>
                              <w:tc>
                                <w:tcPr>
                                  <w:tcW w:w="1236" w:type="dxa"/>
                                  <w:tcBorders>
                                    <w:top w:val="nil"/>
                                    <w:left w:val="single" w:sz="4" w:space="0" w:color="auto"/>
                                    <w:bottom w:val="nil"/>
                                    <w:right w:val="dotted" w:sz="4" w:space="0" w:color="auto"/>
                                  </w:tcBorders>
                                  <w:noWrap/>
                                  <w:vAlign w:val="center"/>
                                </w:tcPr>
                                <w:p w14:paraId="0A123DA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92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78D35C6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5F8D7CA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1F37E8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89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054946C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672C017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E40807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153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6" w:type="dxa"/>
                                  <w:tcBorders>
                                    <w:top w:val="nil"/>
                                    <w:left w:val="dotted" w:sz="4" w:space="0" w:color="auto"/>
                                    <w:bottom w:val="nil"/>
                                    <w:right w:val="dotted" w:sz="4" w:space="0" w:color="auto"/>
                                  </w:tcBorders>
                                  <w:vAlign w:val="center"/>
                                </w:tcPr>
                                <w:p w14:paraId="2B8DB12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75D1B6B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2E22DC81"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E0B170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K16.5</w:t>
                                  </w:r>
                                </w:p>
                              </w:tc>
                              <w:tc>
                                <w:tcPr>
                                  <w:tcW w:w="1236" w:type="dxa"/>
                                  <w:tcBorders>
                                    <w:top w:val="nil"/>
                                    <w:left w:val="single" w:sz="4" w:space="0" w:color="auto"/>
                                    <w:bottom w:val="nil"/>
                                    <w:right w:val="dotted" w:sz="4" w:space="0" w:color="auto"/>
                                  </w:tcBorders>
                                  <w:noWrap/>
                                  <w:vAlign w:val="center"/>
                                </w:tcPr>
                                <w:p w14:paraId="0A7F52D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5199E02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17389D5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1F911C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96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7B2B22A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0DE59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D2CEEE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2FD50B6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115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5" w:type="dxa"/>
                                  <w:tcBorders>
                                    <w:top w:val="nil"/>
                                    <w:left w:val="dotted" w:sz="4" w:space="0" w:color="auto"/>
                                    <w:bottom w:val="nil"/>
                                    <w:right w:val="single" w:sz="4" w:space="0" w:color="auto"/>
                                  </w:tcBorders>
                                  <w:noWrap/>
                                  <w:vAlign w:val="center"/>
                                </w:tcPr>
                                <w:p w14:paraId="1B2323D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72478AD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A71FBD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K17.0</w:t>
                                  </w:r>
                                </w:p>
                              </w:tc>
                              <w:tc>
                                <w:tcPr>
                                  <w:tcW w:w="1236" w:type="dxa"/>
                                  <w:tcBorders>
                                    <w:top w:val="nil"/>
                                    <w:left w:val="single" w:sz="4" w:space="0" w:color="auto"/>
                                    <w:bottom w:val="nil"/>
                                    <w:right w:val="dotted" w:sz="4" w:space="0" w:color="auto"/>
                                  </w:tcBorders>
                                  <w:noWrap/>
                                  <w:vAlign w:val="center"/>
                                </w:tcPr>
                                <w:p w14:paraId="51D6F25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108 </w:t>
                                  </w:r>
                                  <w:r w:rsidRPr="00CA06BA">
                                    <w:rPr>
                                      <w:rFonts w:eastAsia="Times New Roman" w:cstheme="minorHAnsi"/>
                                      <w:sz w:val="18"/>
                                      <w:szCs w:val="18"/>
                                      <w:lang w:eastAsia="en-GB"/>
                                    </w:rPr>
                                    <w:t>±</w:t>
                                  </w:r>
                                  <w:r>
                                    <w:rPr>
                                      <w:rFonts w:eastAsia="Times New Roman" w:cstheme="minorHAnsi"/>
                                      <w:sz w:val="18"/>
                                      <w:szCs w:val="18"/>
                                      <w:lang w:eastAsia="en-GB"/>
                                    </w:rPr>
                                    <w:t xml:space="preserve"> 4 </w:t>
                                  </w:r>
                                </w:p>
                              </w:tc>
                              <w:tc>
                                <w:tcPr>
                                  <w:tcW w:w="1172" w:type="dxa"/>
                                  <w:tcBorders>
                                    <w:top w:val="nil"/>
                                    <w:left w:val="dotted" w:sz="4" w:space="0" w:color="auto"/>
                                    <w:bottom w:val="nil"/>
                                    <w:right w:val="dotted" w:sz="4" w:space="0" w:color="auto"/>
                                  </w:tcBorders>
                                  <w:vAlign w:val="center"/>
                                </w:tcPr>
                                <w:p w14:paraId="3E1BFD4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vAlign w:val="center"/>
                                </w:tcPr>
                                <w:p w14:paraId="52CF4D9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5DFEB9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2A5F303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20C8A45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4C555D9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187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dotted" w:sz="4" w:space="0" w:color="auto"/>
                                  </w:tcBorders>
                                  <w:vAlign w:val="center"/>
                                </w:tcPr>
                                <w:p w14:paraId="01F46EB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178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5" w:type="dxa"/>
                                  <w:tcBorders>
                                    <w:top w:val="nil"/>
                                    <w:left w:val="dotted" w:sz="4" w:space="0" w:color="auto"/>
                                    <w:bottom w:val="nil"/>
                                    <w:right w:val="single" w:sz="4" w:space="0" w:color="auto"/>
                                  </w:tcBorders>
                                  <w:noWrap/>
                                  <w:vAlign w:val="center"/>
                                </w:tcPr>
                                <w:p w14:paraId="1947CB1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4B6803D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DA7897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K17.5</w:t>
                                  </w:r>
                                </w:p>
                              </w:tc>
                              <w:tc>
                                <w:tcPr>
                                  <w:tcW w:w="1236" w:type="dxa"/>
                                  <w:tcBorders>
                                    <w:top w:val="nil"/>
                                    <w:left w:val="single" w:sz="4" w:space="0" w:color="auto"/>
                                    <w:bottom w:val="nil"/>
                                    <w:right w:val="dotted" w:sz="4" w:space="0" w:color="auto"/>
                                  </w:tcBorders>
                                  <w:noWrap/>
                                  <w:vAlign w:val="center"/>
                                </w:tcPr>
                                <w:p w14:paraId="5F518F3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114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56EF396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150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5" w:type="dxa"/>
                                  <w:tcBorders>
                                    <w:top w:val="nil"/>
                                    <w:left w:val="dotted" w:sz="4" w:space="0" w:color="auto"/>
                                    <w:bottom w:val="nil"/>
                                    <w:right w:val="single" w:sz="4" w:space="0" w:color="auto"/>
                                  </w:tcBorders>
                                  <w:vAlign w:val="center"/>
                                </w:tcPr>
                                <w:p w14:paraId="3279B56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231F95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87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5237DAF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3D83DC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59C7CCE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203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dotted" w:sz="4" w:space="0" w:color="auto"/>
                                  </w:tcBorders>
                                  <w:vAlign w:val="center"/>
                                </w:tcPr>
                                <w:p w14:paraId="610D3F5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263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noWrap/>
                                  <w:vAlign w:val="center"/>
                                </w:tcPr>
                                <w:p w14:paraId="5443E2F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2CA342F1"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0671EB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K18.0</w:t>
                                  </w:r>
                                </w:p>
                              </w:tc>
                              <w:tc>
                                <w:tcPr>
                                  <w:tcW w:w="1236" w:type="dxa"/>
                                  <w:tcBorders>
                                    <w:top w:val="nil"/>
                                    <w:left w:val="single" w:sz="4" w:space="0" w:color="auto"/>
                                    <w:bottom w:val="nil"/>
                                    <w:right w:val="dotted" w:sz="4" w:space="0" w:color="auto"/>
                                  </w:tcBorders>
                                  <w:noWrap/>
                                  <w:vAlign w:val="center"/>
                                </w:tcPr>
                                <w:p w14:paraId="3F12891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138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4521B76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140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vAlign w:val="center"/>
                                </w:tcPr>
                                <w:p w14:paraId="3986D7C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5106E1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99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625D4EA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6" w:type="dxa"/>
                                  <w:tcBorders>
                                    <w:top w:val="nil"/>
                                    <w:left w:val="dotted" w:sz="4" w:space="0" w:color="auto"/>
                                    <w:bottom w:val="nil"/>
                                    <w:right w:val="single" w:sz="4" w:space="0" w:color="auto"/>
                                  </w:tcBorders>
                                  <w:noWrap/>
                                  <w:vAlign w:val="center"/>
                                </w:tcPr>
                                <w:p w14:paraId="309F9A7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75F57E6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243 </w:t>
                                  </w:r>
                                  <w:r w:rsidRPr="00CA06BA">
                                    <w:rPr>
                                      <w:rFonts w:eastAsia="Times New Roman" w:cstheme="minorHAnsi"/>
                                      <w:sz w:val="18"/>
                                      <w:szCs w:val="18"/>
                                      <w:lang w:eastAsia="en-GB"/>
                                    </w:rPr>
                                    <w:t>±</w:t>
                                  </w:r>
                                  <w:r>
                                    <w:rPr>
                                      <w:rFonts w:eastAsia="Times New Roman" w:cstheme="minorHAnsi"/>
                                      <w:sz w:val="18"/>
                                      <w:szCs w:val="18"/>
                                      <w:lang w:eastAsia="en-GB"/>
                                    </w:rPr>
                                    <w:t xml:space="preserve"> 30</w:t>
                                  </w:r>
                                </w:p>
                              </w:tc>
                              <w:tc>
                                <w:tcPr>
                                  <w:tcW w:w="1276" w:type="dxa"/>
                                  <w:tcBorders>
                                    <w:top w:val="nil"/>
                                    <w:left w:val="dotted" w:sz="4" w:space="0" w:color="auto"/>
                                    <w:bottom w:val="nil"/>
                                    <w:right w:val="dotted" w:sz="4" w:space="0" w:color="auto"/>
                                  </w:tcBorders>
                                  <w:vAlign w:val="center"/>
                                </w:tcPr>
                                <w:p w14:paraId="65FE1D1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283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noWrap/>
                                  <w:vAlign w:val="center"/>
                                </w:tcPr>
                                <w:p w14:paraId="60AECAB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441A16F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E4BF271"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K18.5</w:t>
                                  </w:r>
                                </w:p>
                              </w:tc>
                              <w:tc>
                                <w:tcPr>
                                  <w:tcW w:w="1236" w:type="dxa"/>
                                  <w:tcBorders>
                                    <w:top w:val="nil"/>
                                    <w:left w:val="single" w:sz="4" w:space="0" w:color="auto"/>
                                    <w:bottom w:val="nil"/>
                                    <w:right w:val="dotted" w:sz="4" w:space="0" w:color="auto"/>
                                  </w:tcBorders>
                                  <w:noWrap/>
                                  <w:vAlign w:val="center"/>
                                </w:tcPr>
                                <w:p w14:paraId="12A0993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182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3621B2D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215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5D7756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5BF648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135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4A7F874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19755D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46844B8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370 </w:t>
                                  </w:r>
                                  <w:r w:rsidRPr="00CA06BA">
                                    <w:rPr>
                                      <w:rFonts w:eastAsia="Times New Roman" w:cstheme="minorHAnsi"/>
                                      <w:sz w:val="18"/>
                                      <w:szCs w:val="18"/>
                                      <w:lang w:eastAsia="en-GB"/>
                                    </w:rPr>
                                    <w:t>±</w:t>
                                  </w:r>
                                  <w:r>
                                    <w:rPr>
                                      <w:rFonts w:eastAsia="Times New Roman" w:cstheme="minorHAnsi"/>
                                      <w:sz w:val="18"/>
                                      <w:szCs w:val="18"/>
                                      <w:lang w:eastAsia="en-GB"/>
                                    </w:rPr>
                                    <w:t xml:space="preserve"> 16</w:t>
                                  </w:r>
                                </w:p>
                              </w:tc>
                              <w:tc>
                                <w:tcPr>
                                  <w:tcW w:w="1276" w:type="dxa"/>
                                  <w:tcBorders>
                                    <w:top w:val="nil"/>
                                    <w:left w:val="dotted" w:sz="4" w:space="0" w:color="auto"/>
                                    <w:bottom w:val="nil"/>
                                    <w:right w:val="dotted" w:sz="4" w:space="0" w:color="auto"/>
                                  </w:tcBorders>
                                  <w:vAlign w:val="center"/>
                                </w:tcPr>
                                <w:p w14:paraId="5C52857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410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275" w:type="dxa"/>
                                  <w:tcBorders>
                                    <w:top w:val="nil"/>
                                    <w:left w:val="dotted" w:sz="4" w:space="0" w:color="auto"/>
                                    <w:bottom w:val="nil"/>
                                    <w:right w:val="single" w:sz="4" w:space="0" w:color="auto"/>
                                  </w:tcBorders>
                                  <w:noWrap/>
                                  <w:vAlign w:val="center"/>
                                </w:tcPr>
                                <w:p w14:paraId="64D7C12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1EE7B53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7EED53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K19.0</w:t>
                                  </w:r>
                                </w:p>
                              </w:tc>
                              <w:tc>
                                <w:tcPr>
                                  <w:tcW w:w="1236" w:type="dxa"/>
                                  <w:tcBorders>
                                    <w:top w:val="nil"/>
                                    <w:left w:val="single" w:sz="4" w:space="0" w:color="auto"/>
                                    <w:bottom w:val="nil"/>
                                    <w:right w:val="dotted" w:sz="4" w:space="0" w:color="auto"/>
                                  </w:tcBorders>
                                  <w:noWrap/>
                                  <w:vAlign w:val="center"/>
                                </w:tcPr>
                                <w:p w14:paraId="6077A67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265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172" w:type="dxa"/>
                                  <w:tcBorders>
                                    <w:top w:val="nil"/>
                                    <w:left w:val="dotted" w:sz="4" w:space="0" w:color="auto"/>
                                    <w:bottom w:val="nil"/>
                                    <w:right w:val="dotted" w:sz="4" w:space="0" w:color="auto"/>
                                  </w:tcBorders>
                                  <w:vAlign w:val="center"/>
                                </w:tcPr>
                                <w:p w14:paraId="693A994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220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vAlign w:val="center"/>
                                </w:tcPr>
                                <w:p w14:paraId="0817BF9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21CF80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164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7C6473B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93 </w:t>
                                  </w:r>
                                  <w:r w:rsidRPr="00CA06BA">
                                    <w:rPr>
                                      <w:rFonts w:eastAsia="Times New Roman" w:cstheme="minorHAnsi"/>
                                      <w:sz w:val="18"/>
                                      <w:szCs w:val="18"/>
                                      <w:lang w:eastAsia="en-GB"/>
                                    </w:rPr>
                                    <w:t>±</w:t>
                                  </w:r>
                                  <w:r>
                                    <w:rPr>
                                      <w:rFonts w:eastAsia="Times New Roman" w:cstheme="minorHAnsi"/>
                                      <w:sz w:val="18"/>
                                      <w:szCs w:val="18"/>
                                      <w:lang w:eastAsia="en-GB"/>
                                    </w:rPr>
                                    <w:t xml:space="preserve"> 10 </w:t>
                                  </w:r>
                                </w:p>
                              </w:tc>
                              <w:tc>
                                <w:tcPr>
                                  <w:tcW w:w="1276" w:type="dxa"/>
                                  <w:tcBorders>
                                    <w:top w:val="nil"/>
                                    <w:left w:val="dotted" w:sz="4" w:space="0" w:color="auto"/>
                                    <w:bottom w:val="nil"/>
                                    <w:right w:val="single" w:sz="4" w:space="0" w:color="auto"/>
                                  </w:tcBorders>
                                  <w:noWrap/>
                                  <w:vAlign w:val="center"/>
                                </w:tcPr>
                                <w:p w14:paraId="34B83CC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AFF629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661 </w:t>
                                  </w:r>
                                  <w:r w:rsidRPr="00CA06BA">
                                    <w:rPr>
                                      <w:rFonts w:eastAsia="Times New Roman" w:cstheme="minorHAnsi"/>
                                      <w:sz w:val="18"/>
                                      <w:szCs w:val="18"/>
                                      <w:lang w:eastAsia="en-GB"/>
                                    </w:rPr>
                                    <w:t>±</w:t>
                                  </w:r>
                                  <w:r>
                                    <w:rPr>
                                      <w:rFonts w:eastAsia="Times New Roman" w:cstheme="minorHAnsi"/>
                                      <w:sz w:val="18"/>
                                      <w:szCs w:val="18"/>
                                      <w:lang w:eastAsia="en-GB"/>
                                    </w:rPr>
                                    <w:t xml:space="preserve"> 18</w:t>
                                  </w:r>
                                </w:p>
                              </w:tc>
                              <w:tc>
                                <w:tcPr>
                                  <w:tcW w:w="1276" w:type="dxa"/>
                                  <w:tcBorders>
                                    <w:top w:val="nil"/>
                                    <w:left w:val="dotted" w:sz="4" w:space="0" w:color="auto"/>
                                    <w:bottom w:val="nil"/>
                                    <w:right w:val="dotted" w:sz="4" w:space="0" w:color="auto"/>
                                  </w:tcBorders>
                                  <w:vAlign w:val="center"/>
                                </w:tcPr>
                                <w:p w14:paraId="5276610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512 </w:t>
                                  </w:r>
                                  <w:r w:rsidRPr="00CA06BA">
                                    <w:rPr>
                                      <w:rFonts w:eastAsia="Times New Roman" w:cstheme="minorHAnsi"/>
                                      <w:sz w:val="18"/>
                                      <w:szCs w:val="18"/>
                                      <w:lang w:eastAsia="en-GB"/>
                                    </w:rPr>
                                    <w:t>±</w:t>
                                  </w:r>
                                  <w:r>
                                    <w:rPr>
                                      <w:rFonts w:eastAsia="Times New Roman" w:cstheme="minorHAnsi"/>
                                      <w:sz w:val="18"/>
                                      <w:szCs w:val="18"/>
                                      <w:lang w:eastAsia="en-GB"/>
                                    </w:rPr>
                                    <w:t xml:space="preserve"> 30</w:t>
                                  </w:r>
                                </w:p>
                              </w:tc>
                              <w:tc>
                                <w:tcPr>
                                  <w:tcW w:w="1275" w:type="dxa"/>
                                  <w:tcBorders>
                                    <w:top w:val="nil"/>
                                    <w:left w:val="dotted" w:sz="4" w:space="0" w:color="auto"/>
                                    <w:bottom w:val="nil"/>
                                    <w:right w:val="single" w:sz="4" w:space="0" w:color="auto"/>
                                  </w:tcBorders>
                                  <w:noWrap/>
                                  <w:vAlign w:val="center"/>
                                </w:tcPr>
                                <w:p w14:paraId="2275DE8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 51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r>
                            <w:tr w:rsidR="004F11BE" w14:paraId="6AD9A9EE"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A1FF1B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K19.5</w:t>
                                  </w:r>
                                </w:p>
                              </w:tc>
                              <w:tc>
                                <w:tcPr>
                                  <w:tcW w:w="1236" w:type="dxa"/>
                                  <w:tcBorders>
                                    <w:top w:val="nil"/>
                                    <w:left w:val="single" w:sz="4" w:space="0" w:color="auto"/>
                                    <w:bottom w:val="nil"/>
                                    <w:right w:val="dotted" w:sz="4" w:space="0" w:color="auto"/>
                                  </w:tcBorders>
                                  <w:noWrap/>
                                  <w:vAlign w:val="center"/>
                                </w:tcPr>
                                <w:p w14:paraId="7688170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281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172" w:type="dxa"/>
                                  <w:tcBorders>
                                    <w:top w:val="nil"/>
                                    <w:left w:val="dotted" w:sz="4" w:space="0" w:color="auto"/>
                                    <w:bottom w:val="nil"/>
                                    <w:right w:val="dotted" w:sz="4" w:space="0" w:color="auto"/>
                                  </w:tcBorders>
                                  <w:vAlign w:val="center"/>
                                </w:tcPr>
                                <w:p w14:paraId="5DE8277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295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vAlign w:val="center"/>
                                </w:tcPr>
                                <w:p w14:paraId="2E3E8B1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37" w:type="dxa"/>
                                  <w:tcBorders>
                                    <w:top w:val="nil"/>
                                    <w:left w:val="single" w:sz="4" w:space="0" w:color="auto"/>
                                    <w:bottom w:val="nil"/>
                                    <w:right w:val="dotted" w:sz="4" w:space="0" w:color="auto"/>
                                  </w:tcBorders>
                                  <w:vAlign w:val="center"/>
                                </w:tcPr>
                                <w:p w14:paraId="306AFE8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181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13B3164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115 </w:t>
                                  </w:r>
                                  <w:r w:rsidRPr="00CA06BA">
                                    <w:rPr>
                                      <w:rFonts w:eastAsia="Times New Roman" w:cstheme="minorHAnsi"/>
                                      <w:sz w:val="18"/>
                                      <w:szCs w:val="18"/>
                                      <w:lang w:eastAsia="en-GB"/>
                                    </w:rPr>
                                    <w:t>±</w:t>
                                  </w:r>
                                  <w:r>
                                    <w:rPr>
                                      <w:rFonts w:eastAsia="Times New Roman" w:cstheme="minorHAnsi"/>
                                      <w:sz w:val="18"/>
                                      <w:szCs w:val="18"/>
                                      <w:lang w:eastAsia="en-GB"/>
                                    </w:rPr>
                                    <w:t xml:space="preserve"> 7 </w:t>
                                  </w:r>
                                </w:p>
                              </w:tc>
                              <w:tc>
                                <w:tcPr>
                                  <w:tcW w:w="1276" w:type="dxa"/>
                                  <w:tcBorders>
                                    <w:top w:val="nil"/>
                                    <w:left w:val="dotted" w:sz="4" w:space="0" w:color="auto"/>
                                    <w:bottom w:val="nil"/>
                                    <w:right w:val="single" w:sz="4" w:space="0" w:color="auto"/>
                                  </w:tcBorders>
                                  <w:noWrap/>
                                  <w:vAlign w:val="center"/>
                                </w:tcPr>
                                <w:p w14:paraId="5869583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nil"/>
                                    <w:right w:val="dotted" w:sz="4" w:space="0" w:color="auto"/>
                                  </w:tcBorders>
                                  <w:vAlign w:val="center"/>
                                </w:tcPr>
                                <w:p w14:paraId="5C6ADE7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701 </w:t>
                                  </w:r>
                                  <w:r w:rsidRPr="00CA06BA">
                                    <w:rPr>
                                      <w:rFonts w:eastAsia="Times New Roman" w:cstheme="minorHAnsi"/>
                                      <w:sz w:val="18"/>
                                      <w:szCs w:val="18"/>
                                      <w:lang w:eastAsia="en-GB"/>
                                    </w:rPr>
                                    <w:t>±</w:t>
                                  </w:r>
                                  <w:r>
                                    <w:rPr>
                                      <w:rFonts w:eastAsia="Times New Roman" w:cstheme="minorHAnsi"/>
                                      <w:sz w:val="18"/>
                                      <w:szCs w:val="18"/>
                                      <w:lang w:eastAsia="en-GB"/>
                                    </w:rPr>
                                    <w:t xml:space="preserve"> 15</w:t>
                                  </w:r>
                                </w:p>
                              </w:tc>
                              <w:tc>
                                <w:tcPr>
                                  <w:tcW w:w="1276" w:type="dxa"/>
                                  <w:tcBorders>
                                    <w:top w:val="nil"/>
                                    <w:left w:val="dotted" w:sz="4" w:space="0" w:color="auto"/>
                                    <w:bottom w:val="nil"/>
                                    <w:right w:val="dotted" w:sz="4" w:space="0" w:color="auto"/>
                                  </w:tcBorders>
                                  <w:vAlign w:val="center"/>
                                </w:tcPr>
                                <w:p w14:paraId="0AE5984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707 </w:t>
                                  </w:r>
                                  <w:r w:rsidRPr="00CA06BA">
                                    <w:rPr>
                                      <w:rFonts w:eastAsia="Times New Roman" w:cstheme="minorHAnsi"/>
                                      <w:sz w:val="18"/>
                                      <w:szCs w:val="18"/>
                                      <w:lang w:eastAsia="en-GB"/>
                                    </w:rPr>
                                    <w:t>±</w:t>
                                  </w:r>
                                  <w:r>
                                    <w:rPr>
                                      <w:rFonts w:eastAsia="Times New Roman" w:cstheme="minorHAnsi"/>
                                      <w:sz w:val="18"/>
                                      <w:szCs w:val="18"/>
                                      <w:lang w:eastAsia="en-GB"/>
                                    </w:rPr>
                                    <w:t xml:space="preserve"> 23</w:t>
                                  </w:r>
                                </w:p>
                              </w:tc>
                              <w:tc>
                                <w:tcPr>
                                  <w:tcW w:w="1275" w:type="dxa"/>
                                  <w:tcBorders>
                                    <w:top w:val="nil"/>
                                    <w:left w:val="dotted" w:sz="4" w:space="0" w:color="auto"/>
                                    <w:bottom w:val="nil"/>
                                    <w:right w:val="single" w:sz="4" w:space="0" w:color="auto"/>
                                  </w:tcBorders>
                                  <w:noWrap/>
                                  <w:vAlign w:val="center"/>
                                </w:tcPr>
                                <w:p w14:paraId="250FD13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61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r>
                            <w:tr w:rsidR="004F11BE" w14:paraId="1CFB6352"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B58FAD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K20.0</w:t>
                                  </w:r>
                                </w:p>
                              </w:tc>
                              <w:tc>
                                <w:tcPr>
                                  <w:tcW w:w="1236" w:type="dxa"/>
                                  <w:tcBorders>
                                    <w:top w:val="nil"/>
                                    <w:left w:val="single" w:sz="4" w:space="0" w:color="auto"/>
                                    <w:bottom w:val="nil"/>
                                    <w:right w:val="dotted" w:sz="4" w:space="0" w:color="auto"/>
                                  </w:tcBorders>
                                  <w:noWrap/>
                                  <w:vAlign w:val="center"/>
                                </w:tcPr>
                                <w:p w14:paraId="5F9BA27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349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70B43D9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333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275" w:type="dxa"/>
                                  <w:tcBorders>
                                    <w:top w:val="nil"/>
                                    <w:left w:val="dotted" w:sz="4" w:space="0" w:color="auto"/>
                                    <w:bottom w:val="nil"/>
                                    <w:right w:val="single" w:sz="4" w:space="0" w:color="auto"/>
                                  </w:tcBorders>
                                  <w:vAlign w:val="center"/>
                                </w:tcPr>
                                <w:p w14:paraId="4DACAB7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37" w:type="dxa"/>
                                  <w:tcBorders>
                                    <w:top w:val="nil"/>
                                    <w:left w:val="single" w:sz="4" w:space="0" w:color="auto"/>
                                    <w:bottom w:val="nil"/>
                                    <w:right w:val="dotted" w:sz="4" w:space="0" w:color="auto"/>
                                  </w:tcBorders>
                                  <w:vAlign w:val="center"/>
                                </w:tcPr>
                                <w:p w14:paraId="7439EE2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211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D735CA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140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single" w:sz="4" w:space="0" w:color="auto"/>
                                  </w:tcBorders>
                                  <w:noWrap/>
                                  <w:vAlign w:val="center"/>
                                </w:tcPr>
                                <w:p w14:paraId="7DB5B1D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nil"/>
                                    <w:right w:val="dotted" w:sz="4" w:space="0" w:color="auto"/>
                                  </w:tcBorders>
                                  <w:vAlign w:val="center"/>
                                </w:tcPr>
                                <w:p w14:paraId="3E74F3E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921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dotted" w:sz="4" w:space="0" w:color="auto"/>
                                    <w:bottom w:val="nil"/>
                                    <w:right w:val="dotted" w:sz="4" w:space="0" w:color="auto"/>
                                  </w:tcBorders>
                                  <w:vAlign w:val="center"/>
                                </w:tcPr>
                                <w:p w14:paraId="27BDBA9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839 </w:t>
                                  </w:r>
                                  <w:r w:rsidRPr="00CA06BA">
                                    <w:rPr>
                                      <w:rFonts w:eastAsia="Times New Roman" w:cstheme="minorHAnsi"/>
                                      <w:sz w:val="18"/>
                                      <w:szCs w:val="18"/>
                                      <w:lang w:eastAsia="en-GB"/>
                                    </w:rPr>
                                    <w:t>±</w:t>
                                  </w:r>
                                  <w:r>
                                    <w:rPr>
                                      <w:rFonts w:eastAsia="Times New Roman" w:cstheme="minorHAnsi"/>
                                      <w:sz w:val="18"/>
                                      <w:szCs w:val="18"/>
                                      <w:lang w:eastAsia="en-GB"/>
                                    </w:rPr>
                                    <w:t xml:space="preserve"> 27</w:t>
                                  </w:r>
                                </w:p>
                              </w:tc>
                              <w:tc>
                                <w:tcPr>
                                  <w:tcW w:w="1275" w:type="dxa"/>
                                  <w:tcBorders>
                                    <w:top w:val="nil"/>
                                    <w:left w:val="dotted" w:sz="4" w:space="0" w:color="auto"/>
                                    <w:bottom w:val="nil"/>
                                    <w:right w:val="single" w:sz="4" w:space="0" w:color="auto"/>
                                  </w:tcBorders>
                                  <w:noWrap/>
                                  <w:vAlign w:val="center"/>
                                </w:tcPr>
                                <w:p w14:paraId="34AAF16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r>
                            <w:tr w:rsidR="004F11BE" w14:paraId="525DF4E7"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731DFA0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K21.5</w:t>
                                  </w:r>
                                </w:p>
                              </w:tc>
                              <w:tc>
                                <w:tcPr>
                                  <w:tcW w:w="1236" w:type="dxa"/>
                                  <w:tcBorders>
                                    <w:top w:val="nil"/>
                                    <w:left w:val="single" w:sz="4" w:space="0" w:color="auto"/>
                                    <w:bottom w:val="single" w:sz="4" w:space="0" w:color="auto"/>
                                    <w:right w:val="dotted" w:sz="4" w:space="0" w:color="auto"/>
                                  </w:tcBorders>
                                  <w:noWrap/>
                                  <w:vAlign w:val="center"/>
                                </w:tcPr>
                                <w:p w14:paraId="600DFC6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372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single" w:sz="4" w:space="0" w:color="auto"/>
                                    <w:right w:val="dotted" w:sz="4" w:space="0" w:color="auto"/>
                                  </w:tcBorders>
                                  <w:vAlign w:val="center"/>
                                </w:tcPr>
                                <w:p w14:paraId="139963E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420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275" w:type="dxa"/>
                                  <w:tcBorders>
                                    <w:top w:val="nil"/>
                                    <w:left w:val="dotted" w:sz="4" w:space="0" w:color="auto"/>
                                    <w:bottom w:val="single" w:sz="4" w:space="0" w:color="auto"/>
                                    <w:right w:val="single" w:sz="4" w:space="0" w:color="auto"/>
                                  </w:tcBorders>
                                  <w:vAlign w:val="center"/>
                                </w:tcPr>
                                <w:p w14:paraId="7E9B206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37" w:type="dxa"/>
                                  <w:tcBorders>
                                    <w:top w:val="nil"/>
                                    <w:left w:val="single" w:sz="4" w:space="0" w:color="auto"/>
                                    <w:bottom w:val="single" w:sz="4" w:space="0" w:color="auto"/>
                                    <w:right w:val="dotted" w:sz="4" w:space="0" w:color="auto"/>
                                  </w:tcBorders>
                                  <w:vAlign w:val="center"/>
                                </w:tcPr>
                                <w:p w14:paraId="2037478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219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172" w:type="dxa"/>
                                  <w:tcBorders>
                                    <w:top w:val="nil"/>
                                    <w:left w:val="dotted" w:sz="4" w:space="0" w:color="auto"/>
                                    <w:bottom w:val="single" w:sz="4" w:space="0" w:color="auto"/>
                                    <w:right w:val="dotted" w:sz="4" w:space="0" w:color="auto"/>
                                  </w:tcBorders>
                                  <w:vAlign w:val="center"/>
                                </w:tcPr>
                                <w:p w14:paraId="03BF780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179 </w:t>
                                  </w:r>
                                  <w:r w:rsidRPr="00CA06BA">
                                    <w:rPr>
                                      <w:rFonts w:eastAsia="Times New Roman" w:cstheme="minorHAnsi"/>
                                      <w:sz w:val="18"/>
                                      <w:szCs w:val="18"/>
                                      <w:lang w:eastAsia="en-GB"/>
                                    </w:rPr>
                                    <w:t>±</w:t>
                                  </w:r>
                                  <w:r>
                                    <w:rPr>
                                      <w:rFonts w:eastAsia="Times New Roman" w:cstheme="minorHAnsi"/>
                                      <w:sz w:val="18"/>
                                      <w:szCs w:val="18"/>
                                      <w:lang w:eastAsia="en-GB"/>
                                    </w:rPr>
                                    <w:t xml:space="preserve"> 19</w:t>
                                  </w:r>
                                </w:p>
                              </w:tc>
                              <w:tc>
                                <w:tcPr>
                                  <w:tcW w:w="1276" w:type="dxa"/>
                                  <w:tcBorders>
                                    <w:top w:val="nil"/>
                                    <w:left w:val="dotted" w:sz="4" w:space="0" w:color="auto"/>
                                    <w:bottom w:val="single" w:sz="4" w:space="0" w:color="auto"/>
                                    <w:right w:val="single" w:sz="4" w:space="0" w:color="auto"/>
                                  </w:tcBorders>
                                  <w:noWrap/>
                                  <w:vAlign w:val="center"/>
                                </w:tcPr>
                                <w:p w14:paraId="636CA60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single" w:sz="4" w:space="0" w:color="auto"/>
                                    <w:bottom w:val="single" w:sz="4" w:space="0" w:color="auto"/>
                                    <w:right w:val="dotted" w:sz="4" w:space="0" w:color="auto"/>
                                  </w:tcBorders>
                                  <w:vAlign w:val="center"/>
                                </w:tcPr>
                                <w:p w14:paraId="5A29E2D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1,008 </w:t>
                                  </w:r>
                                  <w:r w:rsidRPr="00CA06BA">
                                    <w:rPr>
                                      <w:rFonts w:eastAsia="Times New Roman" w:cstheme="minorHAnsi"/>
                                      <w:sz w:val="18"/>
                                      <w:szCs w:val="18"/>
                                      <w:lang w:eastAsia="en-GB"/>
                                    </w:rPr>
                                    <w:t>±</w:t>
                                  </w:r>
                                  <w:r>
                                    <w:rPr>
                                      <w:rFonts w:eastAsia="Times New Roman" w:cstheme="minorHAnsi"/>
                                      <w:sz w:val="18"/>
                                      <w:szCs w:val="18"/>
                                      <w:lang w:eastAsia="en-GB"/>
                                    </w:rPr>
                                    <w:t xml:space="preserve"> 27</w:t>
                                  </w:r>
                                </w:p>
                              </w:tc>
                              <w:tc>
                                <w:tcPr>
                                  <w:tcW w:w="1276" w:type="dxa"/>
                                  <w:tcBorders>
                                    <w:top w:val="nil"/>
                                    <w:left w:val="dotted" w:sz="4" w:space="0" w:color="auto"/>
                                    <w:bottom w:val="single" w:sz="4" w:space="0" w:color="auto"/>
                                    <w:right w:val="dotted" w:sz="4" w:space="0" w:color="auto"/>
                                  </w:tcBorders>
                                  <w:vAlign w:val="center"/>
                                </w:tcPr>
                                <w:p w14:paraId="13F0F1F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916 </w:t>
                                  </w:r>
                                  <w:r w:rsidRPr="00CA06BA">
                                    <w:rPr>
                                      <w:rFonts w:eastAsia="Times New Roman" w:cstheme="minorHAnsi"/>
                                      <w:sz w:val="18"/>
                                      <w:szCs w:val="18"/>
                                      <w:lang w:eastAsia="en-GB"/>
                                    </w:rPr>
                                    <w:t>±</w:t>
                                  </w:r>
                                  <w:r>
                                    <w:rPr>
                                      <w:rFonts w:eastAsia="Times New Roman" w:cstheme="minorHAnsi"/>
                                      <w:sz w:val="18"/>
                                      <w:szCs w:val="18"/>
                                      <w:lang w:eastAsia="en-GB"/>
                                    </w:rPr>
                                    <w:t xml:space="preserve"> 29</w:t>
                                  </w:r>
                                </w:p>
                              </w:tc>
                              <w:tc>
                                <w:tcPr>
                                  <w:tcW w:w="1275" w:type="dxa"/>
                                  <w:tcBorders>
                                    <w:top w:val="nil"/>
                                    <w:left w:val="dotted" w:sz="4" w:space="0" w:color="auto"/>
                                    <w:bottom w:val="single" w:sz="4" w:space="0" w:color="auto"/>
                                    <w:right w:val="single" w:sz="4" w:space="0" w:color="auto"/>
                                  </w:tcBorders>
                                  <w:noWrap/>
                                  <w:vAlign w:val="center"/>
                                </w:tcPr>
                                <w:p w14:paraId="1D7FFEC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161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r>
                            <w:tr w:rsidR="004F11BE" w14:paraId="249695F4"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79892F3C" w14:textId="77777777" w:rsidR="004F11BE" w:rsidRDefault="004F11BE" w:rsidP="00991E16">
                                  <w:pPr>
                                    <w:spacing w:after="0" w:line="240" w:lineRule="auto"/>
                                    <w:jc w:val="center"/>
                                    <w:rPr>
                                      <w:rFonts w:eastAsia="Times New Roman" w:cstheme="minorHAnsi"/>
                                      <w:b/>
                                      <w:bCs/>
                                      <w:sz w:val="18"/>
                                      <w:szCs w:val="18"/>
                                      <w:lang w:eastAsia="en-GB"/>
                                    </w:rPr>
                                  </w:pPr>
                                </w:p>
                              </w:tc>
                              <w:tc>
                                <w:tcPr>
                                  <w:tcW w:w="3683" w:type="dxa"/>
                                  <w:gridSpan w:val="3"/>
                                  <w:tcBorders>
                                    <w:top w:val="single" w:sz="4" w:space="0" w:color="auto"/>
                                    <w:left w:val="single" w:sz="4" w:space="0" w:color="auto"/>
                                    <w:bottom w:val="dotted" w:sz="4" w:space="0" w:color="auto"/>
                                    <w:right w:val="single" w:sz="4" w:space="0" w:color="auto"/>
                                  </w:tcBorders>
                                  <w:noWrap/>
                                  <w:vAlign w:val="center"/>
                                  <w:hideMark/>
                                </w:tcPr>
                                <w:p w14:paraId="1EE6118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hideMark/>
                                </w:tcPr>
                                <w:p w14:paraId="7B3B1DE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hideMark/>
                                </w:tcPr>
                                <w:p w14:paraId="25F78AD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35899DA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4003736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C0</w:t>
                                  </w:r>
                                </w:p>
                              </w:tc>
                              <w:tc>
                                <w:tcPr>
                                  <w:tcW w:w="3683" w:type="dxa"/>
                                  <w:gridSpan w:val="3"/>
                                  <w:tcBorders>
                                    <w:top w:val="single" w:sz="4" w:space="0" w:color="auto"/>
                                    <w:left w:val="single" w:sz="4" w:space="0" w:color="auto"/>
                                    <w:bottom w:val="nil"/>
                                    <w:right w:val="single" w:sz="4" w:space="0" w:color="auto"/>
                                  </w:tcBorders>
                                  <w:noWrap/>
                                  <w:vAlign w:val="center"/>
                                </w:tcPr>
                                <w:p w14:paraId="5F7008DE"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274 ± 18</w:t>
                                  </w:r>
                                </w:p>
                              </w:tc>
                              <w:tc>
                                <w:tcPr>
                                  <w:tcW w:w="3685" w:type="dxa"/>
                                  <w:gridSpan w:val="3"/>
                                  <w:tcBorders>
                                    <w:top w:val="single" w:sz="4" w:space="0" w:color="auto"/>
                                    <w:left w:val="single" w:sz="4" w:space="0" w:color="auto"/>
                                    <w:bottom w:val="nil"/>
                                    <w:right w:val="single" w:sz="4" w:space="0" w:color="auto"/>
                                  </w:tcBorders>
                                  <w:vAlign w:val="center"/>
                                </w:tcPr>
                                <w:p w14:paraId="6811188B"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49 ± 1</w:t>
                                  </w:r>
                                </w:p>
                              </w:tc>
                              <w:tc>
                                <w:tcPr>
                                  <w:tcW w:w="3827" w:type="dxa"/>
                                  <w:gridSpan w:val="3"/>
                                  <w:tcBorders>
                                    <w:top w:val="single" w:sz="4" w:space="0" w:color="auto"/>
                                    <w:left w:val="single" w:sz="4" w:space="0" w:color="auto"/>
                                    <w:bottom w:val="nil"/>
                                    <w:right w:val="single" w:sz="4" w:space="0" w:color="auto"/>
                                  </w:tcBorders>
                                  <w:vAlign w:val="center"/>
                                </w:tcPr>
                                <w:p w14:paraId="72E77BE9"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208 ± 15</w:t>
                                  </w:r>
                                </w:p>
                              </w:tc>
                            </w:tr>
                            <w:tr w:rsidR="004F11BE" w14:paraId="7B697584"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B72850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C10</w:t>
                                  </w:r>
                                </w:p>
                              </w:tc>
                              <w:tc>
                                <w:tcPr>
                                  <w:tcW w:w="3683" w:type="dxa"/>
                                  <w:gridSpan w:val="3"/>
                                  <w:tcBorders>
                                    <w:top w:val="nil"/>
                                    <w:left w:val="single" w:sz="4" w:space="0" w:color="auto"/>
                                    <w:bottom w:val="nil"/>
                                    <w:right w:val="single" w:sz="4" w:space="0" w:color="auto"/>
                                  </w:tcBorders>
                                  <w:noWrap/>
                                  <w:vAlign w:val="center"/>
                                </w:tcPr>
                                <w:p w14:paraId="7367656A"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248 ± 6</w:t>
                                  </w:r>
                                </w:p>
                              </w:tc>
                              <w:tc>
                                <w:tcPr>
                                  <w:tcW w:w="3685" w:type="dxa"/>
                                  <w:gridSpan w:val="3"/>
                                  <w:tcBorders>
                                    <w:top w:val="nil"/>
                                    <w:left w:val="single" w:sz="4" w:space="0" w:color="auto"/>
                                    <w:bottom w:val="nil"/>
                                    <w:right w:val="single" w:sz="4" w:space="0" w:color="auto"/>
                                  </w:tcBorders>
                                  <w:vAlign w:val="center"/>
                                </w:tcPr>
                                <w:p w14:paraId="60AA931C"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29 ± 2</w:t>
                                  </w:r>
                                </w:p>
                              </w:tc>
                              <w:tc>
                                <w:tcPr>
                                  <w:tcW w:w="3827" w:type="dxa"/>
                                  <w:gridSpan w:val="3"/>
                                  <w:tcBorders>
                                    <w:top w:val="nil"/>
                                    <w:left w:val="single" w:sz="4" w:space="0" w:color="auto"/>
                                    <w:bottom w:val="nil"/>
                                    <w:right w:val="single" w:sz="4" w:space="0" w:color="auto"/>
                                  </w:tcBorders>
                                  <w:vAlign w:val="center"/>
                                </w:tcPr>
                                <w:p w14:paraId="0ADA7FE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141 ± 6</w:t>
                                  </w:r>
                                </w:p>
                              </w:tc>
                            </w:tr>
                            <w:tr w:rsidR="004F11BE" w14:paraId="12671E63"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7CE366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C20</w:t>
                                  </w:r>
                                </w:p>
                              </w:tc>
                              <w:tc>
                                <w:tcPr>
                                  <w:tcW w:w="3683" w:type="dxa"/>
                                  <w:gridSpan w:val="3"/>
                                  <w:tcBorders>
                                    <w:top w:val="nil"/>
                                    <w:left w:val="single" w:sz="4" w:space="0" w:color="auto"/>
                                    <w:bottom w:val="nil"/>
                                    <w:right w:val="single" w:sz="4" w:space="0" w:color="auto"/>
                                  </w:tcBorders>
                                  <w:noWrap/>
                                  <w:vAlign w:val="center"/>
                                </w:tcPr>
                                <w:p w14:paraId="5D0AB59C"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282 ± 7</w:t>
                                  </w:r>
                                </w:p>
                              </w:tc>
                              <w:tc>
                                <w:tcPr>
                                  <w:tcW w:w="3685" w:type="dxa"/>
                                  <w:gridSpan w:val="3"/>
                                  <w:tcBorders>
                                    <w:top w:val="nil"/>
                                    <w:left w:val="single" w:sz="4" w:space="0" w:color="auto"/>
                                    <w:bottom w:val="nil"/>
                                    <w:right w:val="single" w:sz="4" w:space="0" w:color="auto"/>
                                  </w:tcBorders>
                                  <w:vAlign w:val="center"/>
                                </w:tcPr>
                                <w:p w14:paraId="7EE5FC7B"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33 ± 1</w:t>
                                  </w:r>
                                </w:p>
                              </w:tc>
                              <w:tc>
                                <w:tcPr>
                                  <w:tcW w:w="3827" w:type="dxa"/>
                                  <w:gridSpan w:val="3"/>
                                  <w:tcBorders>
                                    <w:top w:val="nil"/>
                                    <w:left w:val="single" w:sz="4" w:space="0" w:color="auto"/>
                                    <w:bottom w:val="nil"/>
                                    <w:right w:val="single" w:sz="4" w:space="0" w:color="auto"/>
                                  </w:tcBorders>
                                  <w:vAlign w:val="center"/>
                                </w:tcPr>
                                <w:p w14:paraId="58140094"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159 ± 4</w:t>
                                  </w:r>
                                </w:p>
                              </w:tc>
                            </w:tr>
                            <w:tr w:rsidR="004F11BE" w14:paraId="101D529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9056FA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C30</w:t>
                                  </w:r>
                                </w:p>
                              </w:tc>
                              <w:tc>
                                <w:tcPr>
                                  <w:tcW w:w="3683" w:type="dxa"/>
                                  <w:gridSpan w:val="3"/>
                                  <w:tcBorders>
                                    <w:top w:val="nil"/>
                                    <w:left w:val="single" w:sz="4" w:space="0" w:color="auto"/>
                                    <w:bottom w:val="nil"/>
                                    <w:right w:val="single" w:sz="4" w:space="0" w:color="auto"/>
                                  </w:tcBorders>
                                  <w:noWrap/>
                                  <w:vAlign w:val="center"/>
                                </w:tcPr>
                                <w:p w14:paraId="0099B35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336 ± 20 </w:t>
                                  </w:r>
                                </w:p>
                              </w:tc>
                              <w:tc>
                                <w:tcPr>
                                  <w:tcW w:w="3685" w:type="dxa"/>
                                  <w:gridSpan w:val="3"/>
                                  <w:tcBorders>
                                    <w:top w:val="nil"/>
                                    <w:left w:val="single" w:sz="4" w:space="0" w:color="auto"/>
                                    <w:bottom w:val="nil"/>
                                    <w:right w:val="single" w:sz="4" w:space="0" w:color="auto"/>
                                  </w:tcBorders>
                                  <w:vAlign w:val="center"/>
                                </w:tcPr>
                                <w:p w14:paraId="2381B745"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42 ± 1</w:t>
                                  </w:r>
                                </w:p>
                              </w:tc>
                              <w:tc>
                                <w:tcPr>
                                  <w:tcW w:w="3827" w:type="dxa"/>
                                  <w:gridSpan w:val="3"/>
                                  <w:tcBorders>
                                    <w:top w:val="nil"/>
                                    <w:left w:val="single" w:sz="4" w:space="0" w:color="auto"/>
                                    <w:bottom w:val="nil"/>
                                    <w:right w:val="single" w:sz="4" w:space="0" w:color="auto"/>
                                  </w:tcBorders>
                                  <w:vAlign w:val="center"/>
                                </w:tcPr>
                                <w:p w14:paraId="4260A16B"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191 ± 12</w:t>
                                  </w:r>
                                </w:p>
                              </w:tc>
                            </w:tr>
                            <w:tr w:rsidR="004F11BE" w14:paraId="791FEEBB"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4FF52173"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C40</w:t>
                                  </w:r>
                                </w:p>
                              </w:tc>
                              <w:tc>
                                <w:tcPr>
                                  <w:tcW w:w="3683" w:type="dxa"/>
                                  <w:gridSpan w:val="3"/>
                                  <w:tcBorders>
                                    <w:top w:val="nil"/>
                                    <w:left w:val="single" w:sz="4" w:space="0" w:color="auto"/>
                                    <w:bottom w:val="single" w:sz="4" w:space="0" w:color="auto"/>
                                    <w:right w:val="single" w:sz="4" w:space="0" w:color="auto"/>
                                  </w:tcBorders>
                                  <w:noWrap/>
                                  <w:vAlign w:val="center"/>
                                </w:tcPr>
                                <w:p w14:paraId="0A11090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354 ± 6</w:t>
                                  </w:r>
                                </w:p>
                              </w:tc>
                              <w:tc>
                                <w:tcPr>
                                  <w:tcW w:w="3685" w:type="dxa"/>
                                  <w:gridSpan w:val="3"/>
                                  <w:tcBorders>
                                    <w:top w:val="nil"/>
                                    <w:left w:val="single" w:sz="4" w:space="0" w:color="auto"/>
                                    <w:bottom w:val="single" w:sz="4" w:space="0" w:color="auto"/>
                                    <w:right w:val="single" w:sz="4" w:space="0" w:color="auto"/>
                                  </w:tcBorders>
                                  <w:vAlign w:val="center"/>
                                </w:tcPr>
                                <w:p w14:paraId="4A9419A0"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46 ± 2</w:t>
                                  </w:r>
                                </w:p>
                              </w:tc>
                              <w:tc>
                                <w:tcPr>
                                  <w:tcW w:w="3827" w:type="dxa"/>
                                  <w:gridSpan w:val="3"/>
                                  <w:tcBorders>
                                    <w:top w:val="nil"/>
                                    <w:left w:val="single" w:sz="4" w:space="0" w:color="auto"/>
                                    <w:bottom w:val="single" w:sz="4" w:space="0" w:color="auto"/>
                                    <w:right w:val="single" w:sz="4" w:space="0" w:color="auto"/>
                                  </w:tcBorders>
                                  <w:vAlign w:val="center"/>
                                </w:tcPr>
                                <w:p w14:paraId="2EA7DEED"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222 ± 11</w:t>
                                  </w:r>
                                </w:p>
                              </w:tc>
                            </w:tr>
                            <w:tr w:rsidR="004F11BE" w14:paraId="1A4433E0" w14:textId="77777777" w:rsidTr="00DE45F9">
                              <w:trPr>
                                <w:trHeight w:val="210"/>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5916647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Malt</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4B18C55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334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105705C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100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75856A1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477 </w:t>
                                  </w:r>
                                  <w:r w:rsidRPr="00CA06BA">
                                    <w:rPr>
                                      <w:rFonts w:eastAsia="Times New Roman" w:cstheme="minorHAnsi"/>
                                      <w:sz w:val="18"/>
                                      <w:szCs w:val="18"/>
                                      <w:lang w:eastAsia="en-GB"/>
                                    </w:rPr>
                                    <w:t>±</w:t>
                                  </w:r>
                                  <w:r>
                                    <w:rPr>
                                      <w:rFonts w:eastAsia="Times New Roman" w:cstheme="minorHAnsi"/>
                                      <w:sz w:val="18"/>
                                      <w:szCs w:val="18"/>
                                      <w:lang w:eastAsia="en-GB"/>
                                    </w:rPr>
                                    <w:t xml:space="preserve"> 21</w:t>
                                  </w:r>
                                </w:p>
                              </w:tc>
                            </w:tr>
                          </w:tbl>
                          <w:p w14:paraId="45356B5D" w14:textId="77777777" w:rsidR="004F11BE" w:rsidRDefault="004F11B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E67613F" id="_x0000_s1034" type="#_x0000_t202" style="position:absolute;margin-left:-8.6pt;margin-top:.05pt;width:710.95pt;height:454.85pt;z-index:2521579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9B4tSEQIAAP4DAAAOAAAAZHJzL2Uyb0RvYy54bWysU9uO2yAQfa/Uf0C8N3aiONlYcVbbbFNV&#13;&#10;2l6kbT8AA45RMUOBxN5+fQfszabtW1Ue0AwzHGbOHLa3Q6fJWTqvwFR0PsspkYaDUOZY0W9fD29u&#13;&#10;KPGBGcE0GFnRJ+np7e71q21vS7mAFrSQjiCI8WVvK9qGYMss87yVHfMzsNJgsAHXsYCuO2bCsR7R&#13;&#10;O50t8nyV9eCEdcCl93h6PwbpLuE3jeThc9N4GYiuKNYW0u7SXsc9221ZeXTMtopPZbB/qKJjyuCj&#13;&#10;F6h7Fhg5OfUXVKe4Aw9NmHHoMmgaxWXqAbuZ539089gyK1MvSI63F5r8/4Pln86P9osjYXgLAw4w&#13;&#10;NeHtA/DvnhjYt8wc5Z1z0LeSCXx4HinLeuvL6Wqk2pc+gtT9RxA4ZHYKkICGxnWRFeyTIDoO4OlC&#13;&#10;uhwC4Xi4yRebfFVQwjFWrNerYlOkN1j5fN06H95L6Eg0KupwqgmenR98iOWw8jklvuZBK3FQWifH&#13;&#10;Heu9duTMUAGHtCb039K0IT3WUiyKhGwg3k/i6FRAhWrVVfQmj2vUTKTjnREpJTClRxsr0WbiJ1Iy&#13;&#10;khOGeiBKIEC8G+mqQTwhYQ5GQeIHQqMF95OSHsVYUf/jxJykRH8wSPpmvlxG9SZnWawX6LjrSH0d&#13;&#10;YYYjVEUDJaO5D0nxkQ4DdzicRiXaXiqZSkaRJTanDxFVfO2nrJdvu/sFAAD//wMAUEsDBBQABgAI&#13;&#10;AAAAIQBkBQv54gAAAA4BAAAPAAAAZHJzL2Rvd25yZXYueG1sTI/NboMwEITvlfoO1lbqpUpMIhoC&#13;&#10;wUT9Uatek+YBFrwBVLxG2Ank7WtO7WWl1Tc7O5PvJ9OJKw2utaxgtYxAEFdWt1wrOH1/LLYgnEfW&#13;&#10;2FkmBTdysC/u73LMtB35QNejr0UwYZehgsb7PpPSVQ0ZdEvbEwd2toNBH9ahlnrAMZibTq6jaCMN&#13;&#10;thw+NNjTW0PVz/FiFJy/xqfndCw//Sk5xJtXbJPS3pR6fJjed2G87EB4mvzfBcwdQn4oQrDSXlg7&#13;&#10;0SlYrJJ1kM5AzDiO4gREqSCN0i3IIpf/axS/AAAA//8DAFBLAQItABQABgAIAAAAIQC2gziS/gAA&#13;&#10;AOEBAAATAAAAAAAAAAAAAAAAAAAAAABbQ29udGVudF9UeXBlc10ueG1sUEsBAi0AFAAGAAgAAAAh&#13;&#10;ADj9If/WAAAAlAEAAAsAAAAAAAAAAAAAAAAALwEAAF9yZWxzLy5yZWxzUEsBAi0AFAAGAAgAAAAh&#13;&#10;AD0Hi1IRAgAA/gMAAA4AAAAAAAAAAAAAAAAALgIAAGRycy9lMm9Eb2MueG1sUEsBAi0AFAAGAAgA&#13;&#10;AAAhAGQFC/niAAAADgEAAA8AAAAAAAAAAAAAAAAAawQAAGRycy9kb3ducmV2LnhtbFBLBQYAAAAA&#13;&#10;BAAEAPMAAAB6BQAAAAA=&#13;&#10;" stroked="f">
                <v:textbox>
                  <w:txbxContent>
                    <w:p w14:paraId="1E64F102" w14:textId="5E1A35D0" w:rsidR="004F11BE" w:rsidRPr="00C67757" w:rsidRDefault="004F11BE">
                      <w:pPr>
                        <w:rPr>
                          <w:b/>
                          <w:bCs/>
                          <w:szCs w:val="24"/>
                        </w:rPr>
                      </w:pPr>
                      <w:r>
                        <w:rPr>
                          <w:b/>
                          <w:bCs/>
                          <w:szCs w:val="24"/>
                        </w:rPr>
                        <w:t xml:space="preserve">Table </w:t>
                      </w:r>
                      <w:r w:rsidR="000A08E5">
                        <w:rPr>
                          <w:b/>
                          <w:bCs/>
                          <w:szCs w:val="24"/>
                        </w:rPr>
                        <w:t>S2.</w:t>
                      </w:r>
                      <w:r>
                        <w:rPr>
                          <w:b/>
                          <w:bCs/>
                          <w:szCs w:val="24"/>
                        </w:rPr>
                        <w:t xml:space="preserve">4. </w:t>
                      </w:r>
                      <w:r w:rsidRPr="00C67757">
                        <w:rPr>
                          <w:b/>
                          <w:bCs/>
                          <w:szCs w:val="24"/>
                        </w:rPr>
                        <w:t xml:space="preserve">Quantification of cysteinylated aldehydes in samples derived from different stages of the industrial-scale malting process </w:t>
                      </w:r>
                      <w:r>
                        <w:rPr>
                          <w:b/>
                          <w:bCs/>
                          <w:szCs w:val="24"/>
                        </w:rPr>
                        <w:t>B</w:t>
                      </w:r>
                      <w:r w:rsidRPr="00C67757">
                        <w:rPr>
                          <w:b/>
                          <w:bCs/>
                          <w:szCs w:val="24"/>
                        </w:rPr>
                        <w:t>.</w:t>
                      </w:r>
                    </w:p>
                    <w:tbl>
                      <w:tblPr>
                        <w:tblW w:w="124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0"/>
                        <w:gridCol w:w="1236"/>
                        <w:gridCol w:w="1172"/>
                        <w:gridCol w:w="1275"/>
                        <w:gridCol w:w="1237"/>
                        <w:gridCol w:w="1172"/>
                        <w:gridCol w:w="1276"/>
                        <w:gridCol w:w="1276"/>
                        <w:gridCol w:w="1276"/>
                        <w:gridCol w:w="1275"/>
                      </w:tblGrid>
                      <w:tr w:rsidR="004F11BE" w14:paraId="19867139"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46E56465" w14:textId="77777777" w:rsidR="004F11BE" w:rsidRDefault="004F11BE" w:rsidP="00991E16">
                            <w:pPr>
                              <w:spacing w:after="0" w:line="240" w:lineRule="auto"/>
                              <w:jc w:val="center"/>
                              <w:rPr>
                                <w:rFonts w:cstheme="minorHAnsi"/>
                                <w:b/>
                                <w:bCs/>
                                <w:sz w:val="18"/>
                                <w:szCs w:val="18"/>
                              </w:rPr>
                            </w:pPr>
                            <w:r>
                              <w:rPr>
                                <w:rFonts w:cstheme="minorHAnsi"/>
                                <w:b/>
                                <w:bCs/>
                                <w:sz w:val="18"/>
                                <w:szCs w:val="18"/>
                              </w:rPr>
                              <w:t>Cysteinylated aldehydes</w:t>
                            </w:r>
                          </w:p>
                          <w:p w14:paraId="69496043" w14:textId="77777777" w:rsidR="004F11BE" w:rsidRDefault="004F11BE" w:rsidP="00991E16">
                            <w:pPr>
                              <w:spacing w:after="0" w:line="240" w:lineRule="auto"/>
                              <w:jc w:val="center"/>
                              <w:rPr>
                                <w:rFonts w:eastAsia="Times New Roman" w:cstheme="minorHAnsi"/>
                                <w:b/>
                                <w:bCs/>
                                <w:sz w:val="18"/>
                                <w:szCs w:val="18"/>
                                <w:lang w:eastAsia="en-GB"/>
                              </w:rPr>
                            </w:pPr>
                            <w:r>
                              <w:rPr>
                                <w:rFonts w:cstheme="minorHAnsi"/>
                                <w:sz w:val="18"/>
                                <w:szCs w:val="18"/>
                              </w:rPr>
                              <w:t>(µ</w:t>
                            </w:r>
                            <w:r>
                              <w:rPr>
                                <w:sz w:val="18"/>
                                <w:szCs w:val="18"/>
                              </w:rPr>
                              <w:t>g/kg dm)</w:t>
                            </w:r>
                          </w:p>
                        </w:tc>
                        <w:tc>
                          <w:tcPr>
                            <w:tcW w:w="3683" w:type="dxa"/>
                            <w:gridSpan w:val="3"/>
                            <w:tcBorders>
                              <w:top w:val="single" w:sz="4" w:space="0" w:color="auto"/>
                              <w:left w:val="single" w:sz="4" w:space="0" w:color="auto"/>
                              <w:bottom w:val="single" w:sz="4" w:space="0" w:color="auto"/>
                              <w:right w:val="single" w:sz="4" w:space="0" w:color="auto"/>
                            </w:tcBorders>
                            <w:noWrap/>
                            <w:vAlign w:val="center"/>
                            <w:hideMark/>
                          </w:tcPr>
                          <w:p w14:paraId="3EFEE7EC"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2MP-CYS</w:t>
                            </w:r>
                          </w:p>
                        </w:tc>
                        <w:tc>
                          <w:tcPr>
                            <w:tcW w:w="3685" w:type="dxa"/>
                            <w:gridSpan w:val="3"/>
                            <w:tcBorders>
                              <w:top w:val="single" w:sz="4" w:space="0" w:color="auto"/>
                              <w:left w:val="single" w:sz="4" w:space="0" w:color="auto"/>
                              <w:bottom w:val="single" w:sz="4" w:space="0" w:color="auto"/>
                              <w:right w:val="single" w:sz="4" w:space="0" w:color="auto"/>
                            </w:tcBorders>
                            <w:vAlign w:val="center"/>
                            <w:hideMark/>
                          </w:tcPr>
                          <w:p w14:paraId="54140CB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2MB-CYS</w:t>
                            </w:r>
                          </w:p>
                        </w:tc>
                        <w:tc>
                          <w:tcPr>
                            <w:tcW w:w="3827" w:type="dxa"/>
                            <w:gridSpan w:val="3"/>
                            <w:tcBorders>
                              <w:top w:val="single" w:sz="4" w:space="0" w:color="auto"/>
                              <w:left w:val="single" w:sz="4" w:space="0" w:color="auto"/>
                              <w:bottom w:val="single" w:sz="4" w:space="0" w:color="auto"/>
                              <w:right w:val="single" w:sz="4" w:space="0" w:color="auto"/>
                            </w:tcBorders>
                            <w:vAlign w:val="center"/>
                            <w:hideMark/>
                          </w:tcPr>
                          <w:p w14:paraId="2037D8D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3MB-CYS</w:t>
                            </w:r>
                          </w:p>
                        </w:tc>
                      </w:tr>
                      <w:tr w:rsidR="004F11BE" w14:paraId="2CE122EB"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55B24543" w14:textId="77777777" w:rsidR="004F11BE" w:rsidRDefault="004F11BE" w:rsidP="00991E16">
                            <w:pPr>
                              <w:spacing w:after="0" w:line="240" w:lineRule="auto"/>
                              <w:jc w:val="center"/>
                              <w:rPr>
                                <w:rFonts w:cstheme="minorHAnsi"/>
                                <w:b/>
                                <w:bCs/>
                                <w:sz w:val="18"/>
                                <w:szCs w:val="18"/>
                              </w:rPr>
                            </w:pPr>
                            <w:r>
                              <w:rPr>
                                <w:rFonts w:cstheme="minorHAnsi"/>
                                <w:b/>
                                <w:bCs/>
                                <w:sz w:val="18"/>
                                <w:szCs w:val="18"/>
                              </w:rPr>
                              <w:t>Barley</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331805F7"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3BA99A6A"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7495AB7F"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744B8F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4056DE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GM0</w:t>
                            </w:r>
                          </w:p>
                        </w:tc>
                        <w:tc>
                          <w:tcPr>
                            <w:tcW w:w="3683" w:type="dxa"/>
                            <w:gridSpan w:val="3"/>
                            <w:tcBorders>
                              <w:top w:val="single" w:sz="4" w:space="0" w:color="auto"/>
                              <w:left w:val="single" w:sz="4" w:space="0" w:color="auto"/>
                              <w:bottom w:val="nil"/>
                              <w:right w:val="single" w:sz="4" w:space="0" w:color="auto"/>
                            </w:tcBorders>
                            <w:noWrap/>
                            <w:vAlign w:val="center"/>
                          </w:tcPr>
                          <w:p w14:paraId="6F5643A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single" w:sz="4" w:space="0" w:color="auto"/>
                              <w:left w:val="single" w:sz="4" w:space="0" w:color="auto"/>
                              <w:bottom w:val="nil"/>
                              <w:right w:val="single" w:sz="4" w:space="0" w:color="auto"/>
                            </w:tcBorders>
                            <w:vAlign w:val="center"/>
                          </w:tcPr>
                          <w:p w14:paraId="5B6D7C5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single" w:sz="4" w:space="0" w:color="auto"/>
                              <w:left w:val="single" w:sz="4" w:space="0" w:color="auto"/>
                              <w:bottom w:val="nil"/>
                              <w:right w:val="single" w:sz="4" w:space="0" w:color="auto"/>
                            </w:tcBorders>
                            <w:vAlign w:val="center"/>
                          </w:tcPr>
                          <w:p w14:paraId="1247CB0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7C3B3F4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277B08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GM1</w:t>
                            </w:r>
                          </w:p>
                        </w:tc>
                        <w:tc>
                          <w:tcPr>
                            <w:tcW w:w="3683" w:type="dxa"/>
                            <w:gridSpan w:val="3"/>
                            <w:tcBorders>
                              <w:top w:val="nil"/>
                              <w:left w:val="single" w:sz="4" w:space="0" w:color="auto"/>
                              <w:bottom w:val="nil"/>
                              <w:right w:val="single" w:sz="4" w:space="0" w:color="auto"/>
                            </w:tcBorders>
                            <w:noWrap/>
                            <w:vAlign w:val="center"/>
                          </w:tcPr>
                          <w:p w14:paraId="54BBB64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404CCB7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5D25550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1EEF44DC"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7F8B72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GM2</w:t>
                            </w:r>
                          </w:p>
                        </w:tc>
                        <w:tc>
                          <w:tcPr>
                            <w:tcW w:w="3683" w:type="dxa"/>
                            <w:gridSpan w:val="3"/>
                            <w:tcBorders>
                              <w:top w:val="nil"/>
                              <w:left w:val="single" w:sz="4" w:space="0" w:color="auto"/>
                              <w:bottom w:val="nil"/>
                              <w:right w:val="single" w:sz="4" w:space="0" w:color="auto"/>
                            </w:tcBorders>
                            <w:noWrap/>
                            <w:vAlign w:val="center"/>
                          </w:tcPr>
                          <w:p w14:paraId="6B96498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7F8F800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3F2F918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5AA443B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C316AB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GM3</w:t>
                            </w:r>
                          </w:p>
                        </w:tc>
                        <w:tc>
                          <w:tcPr>
                            <w:tcW w:w="3683" w:type="dxa"/>
                            <w:gridSpan w:val="3"/>
                            <w:tcBorders>
                              <w:top w:val="nil"/>
                              <w:left w:val="single" w:sz="4" w:space="0" w:color="auto"/>
                              <w:bottom w:val="nil"/>
                              <w:right w:val="single" w:sz="4" w:space="0" w:color="auto"/>
                            </w:tcBorders>
                            <w:noWrap/>
                            <w:vAlign w:val="center"/>
                          </w:tcPr>
                          <w:p w14:paraId="6ED7AA3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nil"/>
                              <w:right w:val="single" w:sz="4" w:space="0" w:color="auto"/>
                            </w:tcBorders>
                            <w:vAlign w:val="center"/>
                          </w:tcPr>
                          <w:p w14:paraId="62A9377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nil"/>
                              <w:right w:val="single" w:sz="4" w:space="0" w:color="auto"/>
                            </w:tcBorders>
                            <w:vAlign w:val="center"/>
                          </w:tcPr>
                          <w:p w14:paraId="10C1173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0566156C"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6AC5A54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GM4</w:t>
                            </w:r>
                          </w:p>
                        </w:tc>
                        <w:tc>
                          <w:tcPr>
                            <w:tcW w:w="3683" w:type="dxa"/>
                            <w:gridSpan w:val="3"/>
                            <w:tcBorders>
                              <w:top w:val="nil"/>
                              <w:left w:val="single" w:sz="4" w:space="0" w:color="auto"/>
                              <w:bottom w:val="single" w:sz="4" w:space="0" w:color="auto"/>
                              <w:right w:val="single" w:sz="4" w:space="0" w:color="auto"/>
                            </w:tcBorders>
                            <w:noWrap/>
                            <w:vAlign w:val="center"/>
                          </w:tcPr>
                          <w:p w14:paraId="3B63908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3685" w:type="dxa"/>
                            <w:gridSpan w:val="3"/>
                            <w:tcBorders>
                              <w:top w:val="nil"/>
                              <w:left w:val="single" w:sz="4" w:space="0" w:color="auto"/>
                              <w:bottom w:val="single" w:sz="4" w:space="0" w:color="auto"/>
                              <w:right w:val="single" w:sz="4" w:space="0" w:color="auto"/>
                            </w:tcBorders>
                            <w:vAlign w:val="center"/>
                          </w:tcPr>
                          <w:p w14:paraId="75AC7A2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3827" w:type="dxa"/>
                            <w:gridSpan w:val="3"/>
                            <w:tcBorders>
                              <w:top w:val="nil"/>
                              <w:left w:val="single" w:sz="4" w:space="0" w:color="auto"/>
                              <w:bottom w:val="single" w:sz="4" w:space="0" w:color="auto"/>
                              <w:right w:val="single" w:sz="4" w:space="0" w:color="auto"/>
                            </w:tcBorders>
                            <w:vAlign w:val="center"/>
                          </w:tcPr>
                          <w:p w14:paraId="74D75F0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DC84D63"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38507D6B" w14:textId="77777777" w:rsidR="004F11BE" w:rsidRDefault="004F11BE" w:rsidP="00991E16">
                            <w:pPr>
                              <w:spacing w:after="0" w:line="240" w:lineRule="auto"/>
                              <w:rPr>
                                <w:rFonts w:eastAsia="Times New Roman" w:cstheme="minorHAnsi"/>
                                <w:b/>
                                <w:bCs/>
                                <w:sz w:val="18"/>
                                <w:szCs w:val="18"/>
                                <w:lang w:eastAsia="en-GB"/>
                              </w:rPr>
                            </w:pPr>
                          </w:p>
                        </w:tc>
                        <w:tc>
                          <w:tcPr>
                            <w:tcW w:w="1236" w:type="dxa"/>
                            <w:tcBorders>
                              <w:top w:val="single" w:sz="4" w:space="0" w:color="auto"/>
                              <w:left w:val="single" w:sz="4" w:space="0" w:color="auto"/>
                              <w:bottom w:val="dotted" w:sz="4" w:space="0" w:color="auto"/>
                              <w:right w:val="dotted" w:sz="4" w:space="0" w:color="auto"/>
                            </w:tcBorders>
                            <w:noWrap/>
                            <w:vAlign w:val="center"/>
                            <w:hideMark/>
                          </w:tcPr>
                          <w:p w14:paraId="02E839A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21F895F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vAlign w:val="center"/>
                            <w:hideMark/>
                          </w:tcPr>
                          <w:p w14:paraId="589DAD2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37" w:type="dxa"/>
                            <w:tcBorders>
                              <w:top w:val="single" w:sz="4" w:space="0" w:color="auto"/>
                              <w:left w:val="single" w:sz="4" w:space="0" w:color="auto"/>
                              <w:bottom w:val="dotted" w:sz="4" w:space="0" w:color="auto"/>
                              <w:right w:val="dotted" w:sz="4" w:space="0" w:color="auto"/>
                            </w:tcBorders>
                            <w:vAlign w:val="center"/>
                            <w:hideMark/>
                          </w:tcPr>
                          <w:p w14:paraId="34077C4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1E3810A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6" w:type="dxa"/>
                            <w:tcBorders>
                              <w:top w:val="single" w:sz="4" w:space="0" w:color="auto"/>
                              <w:left w:val="dotted" w:sz="4" w:space="0" w:color="auto"/>
                              <w:bottom w:val="dotted" w:sz="4" w:space="0" w:color="auto"/>
                              <w:right w:val="single" w:sz="4" w:space="0" w:color="auto"/>
                            </w:tcBorders>
                            <w:noWrap/>
                            <w:vAlign w:val="center"/>
                            <w:hideMark/>
                          </w:tcPr>
                          <w:p w14:paraId="67E3B47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76" w:type="dxa"/>
                            <w:tcBorders>
                              <w:top w:val="single" w:sz="4" w:space="0" w:color="auto"/>
                              <w:left w:val="single" w:sz="4" w:space="0" w:color="auto"/>
                              <w:bottom w:val="dotted" w:sz="4" w:space="0" w:color="auto"/>
                              <w:right w:val="dotted" w:sz="4" w:space="0" w:color="auto"/>
                            </w:tcBorders>
                            <w:vAlign w:val="center"/>
                            <w:hideMark/>
                          </w:tcPr>
                          <w:p w14:paraId="258F960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276" w:type="dxa"/>
                            <w:tcBorders>
                              <w:top w:val="single" w:sz="4" w:space="0" w:color="auto"/>
                              <w:left w:val="dotted" w:sz="4" w:space="0" w:color="auto"/>
                              <w:bottom w:val="dotted" w:sz="4" w:space="0" w:color="auto"/>
                              <w:right w:val="dotted" w:sz="4" w:space="0" w:color="auto"/>
                            </w:tcBorders>
                            <w:vAlign w:val="center"/>
                            <w:hideMark/>
                          </w:tcPr>
                          <w:p w14:paraId="107C092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noWrap/>
                            <w:vAlign w:val="center"/>
                            <w:hideMark/>
                          </w:tcPr>
                          <w:p w14:paraId="0177D8E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61B19F21"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384DAF6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K12.5</w:t>
                            </w:r>
                          </w:p>
                        </w:tc>
                        <w:tc>
                          <w:tcPr>
                            <w:tcW w:w="1236" w:type="dxa"/>
                            <w:tcBorders>
                              <w:top w:val="nil"/>
                              <w:left w:val="single" w:sz="4" w:space="0" w:color="auto"/>
                              <w:bottom w:val="nil"/>
                              <w:right w:val="dotted" w:sz="4" w:space="0" w:color="auto"/>
                            </w:tcBorders>
                            <w:noWrap/>
                            <w:vAlign w:val="center"/>
                          </w:tcPr>
                          <w:p w14:paraId="174EB8B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172" w:type="dxa"/>
                            <w:tcBorders>
                              <w:top w:val="nil"/>
                              <w:left w:val="dotted" w:sz="4" w:space="0" w:color="auto"/>
                              <w:bottom w:val="nil"/>
                              <w:right w:val="dotted" w:sz="4" w:space="0" w:color="auto"/>
                            </w:tcBorders>
                            <w:vAlign w:val="center"/>
                          </w:tcPr>
                          <w:p w14:paraId="42121EF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4C3A268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6DE498C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75C5E9A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4A274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75D416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6" w:type="dxa"/>
                            <w:tcBorders>
                              <w:top w:val="nil"/>
                              <w:left w:val="dotted" w:sz="4" w:space="0" w:color="auto"/>
                              <w:bottom w:val="nil"/>
                              <w:right w:val="dotted" w:sz="4" w:space="0" w:color="auto"/>
                            </w:tcBorders>
                            <w:vAlign w:val="center"/>
                          </w:tcPr>
                          <w:p w14:paraId="3FA3B90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c>
                          <w:tcPr>
                            <w:tcW w:w="1275" w:type="dxa"/>
                            <w:tcBorders>
                              <w:top w:val="nil"/>
                              <w:left w:val="dotted" w:sz="4" w:space="0" w:color="auto"/>
                              <w:bottom w:val="nil"/>
                              <w:right w:val="single" w:sz="4" w:space="0" w:color="auto"/>
                            </w:tcBorders>
                            <w:noWrap/>
                            <w:vAlign w:val="center"/>
                          </w:tcPr>
                          <w:p w14:paraId="06FE37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5A130251"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7632954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K13.0</w:t>
                            </w:r>
                          </w:p>
                        </w:tc>
                        <w:tc>
                          <w:tcPr>
                            <w:tcW w:w="1236" w:type="dxa"/>
                            <w:tcBorders>
                              <w:top w:val="nil"/>
                              <w:left w:val="single" w:sz="4" w:space="0" w:color="auto"/>
                              <w:bottom w:val="nil"/>
                              <w:right w:val="dotted" w:sz="4" w:space="0" w:color="auto"/>
                            </w:tcBorders>
                            <w:noWrap/>
                            <w:vAlign w:val="center"/>
                          </w:tcPr>
                          <w:p w14:paraId="0D95619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172" w:type="dxa"/>
                            <w:tcBorders>
                              <w:top w:val="nil"/>
                              <w:left w:val="dotted" w:sz="4" w:space="0" w:color="auto"/>
                              <w:bottom w:val="nil"/>
                              <w:right w:val="dotted" w:sz="4" w:space="0" w:color="auto"/>
                            </w:tcBorders>
                            <w:vAlign w:val="center"/>
                          </w:tcPr>
                          <w:p w14:paraId="36CCC7E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691E97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59A8F8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580593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7EBC83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3B6D682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6" w:type="dxa"/>
                            <w:tcBorders>
                              <w:top w:val="nil"/>
                              <w:left w:val="dotted" w:sz="4" w:space="0" w:color="auto"/>
                              <w:bottom w:val="nil"/>
                              <w:right w:val="dotted" w:sz="4" w:space="0" w:color="auto"/>
                            </w:tcBorders>
                            <w:vAlign w:val="center"/>
                          </w:tcPr>
                          <w:p w14:paraId="6F42AA5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6B8EA31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1A255EE2"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264CC55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K13.5</w:t>
                            </w:r>
                          </w:p>
                        </w:tc>
                        <w:tc>
                          <w:tcPr>
                            <w:tcW w:w="1236" w:type="dxa"/>
                            <w:tcBorders>
                              <w:top w:val="nil"/>
                              <w:left w:val="single" w:sz="4" w:space="0" w:color="auto"/>
                              <w:bottom w:val="nil"/>
                              <w:right w:val="dotted" w:sz="4" w:space="0" w:color="auto"/>
                            </w:tcBorders>
                            <w:noWrap/>
                            <w:vAlign w:val="center"/>
                          </w:tcPr>
                          <w:p w14:paraId="6A3BE50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172" w:type="dxa"/>
                            <w:tcBorders>
                              <w:top w:val="nil"/>
                              <w:left w:val="dotted" w:sz="4" w:space="0" w:color="auto"/>
                              <w:bottom w:val="nil"/>
                              <w:right w:val="dotted" w:sz="4" w:space="0" w:color="auto"/>
                            </w:tcBorders>
                            <w:vAlign w:val="center"/>
                          </w:tcPr>
                          <w:p w14:paraId="16CF68B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2DF0D60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B50729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68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848B15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07C94AE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504C2F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6" w:type="dxa"/>
                            <w:tcBorders>
                              <w:top w:val="nil"/>
                              <w:left w:val="dotted" w:sz="4" w:space="0" w:color="auto"/>
                              <w:bottom w:val="nil"/>
                              <w:right w:val="dotted" w:sz="4" w:space="0" w:color="auto"/>
                            </w:tcBorders>
                            <w:vAlign w:val="center"/>
                          </w:tcPr>
                          <w:p w14:paraId="15C8282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3ABA5A4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40EB25D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26B5D3D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K14.0</w:t>
                            </w:r>
                          </w:p>
                        </w:tc>
                        <w:tc>
                          <w:tcPr>
                            <w:tcW w:w="1236" w:type="dxa"/>
                            <w:tcBorders>
                              <w:top w:val="nil"/>
                              <w:left w:val="single" w:sz="4" w:space="0" w:color="auto"/>
                              <w:bottom w:val="nil"/>
                              <w:right w:val="dotted" w:sz="4" w:space="0" w:color="auto"/>
                            </w:tcBorders>
                            <w:noWrap/>
                            <w:vAlign w:val="center"/>
                          </w:tcPr>
                          <w:p w14:paraId="288C29A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2427E4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75" w:type="dxa"/>
                            <w:tcBorders>
                              <w:top w:val="nil"/>
                              <w:left w:val="dotted" w:sz="4" w:space="0" w:color="auto"/>
                              <w:bottom w:val="nil"/>
                              <w:right w:val="single" w:sz="4" w:space="0" w:color="auto"/>
                            </w:tcBorders>
                            <w:vAlign w:val="center"/>
                          </w:tcPr>
                          <w:p w14:paraId="29838D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36E8E4A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1F9820C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2A2D2FE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294908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387A824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4EE4F72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95B806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818185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K14.5</w:t>
                            </w:r>
                          </w:p>
                        </w:tc>
                        <w:tc>
                          <w:tcPr>
                            <w:tcW w:w="1236" w:type="dxa"/>
                            <w:tcBorders>
                              <w:top w:val="nil"/>
                              <w:left w:val="single" w:sz="4" w:space="0" w:color="auto"/>
                              <w:bottom w:val="nil"/>
                              <w:right w:val="dotted" w:sz="4" w:space="0" w:color="auto"/>
                            </w:tcBorders>
                            <w:noWrap/>
                            <w:vAlign w:val="center"/>
                          </w:tcPr>
                          <w:p w14:paraId="6F6B0DB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78F9D0D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22CE8EB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6945F9F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3C94544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2170DFF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024CA98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520F51C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w:t>
                            </w:r>
                            <w:r w:rsidRPr="00CA06BA">
                              <w:rPr>
                                <w:rFonts w:eastAsia="Times New Roman" w:cstheme="minorHAnsi"/>
                                <w:sz w:val="18"/>
                                <w:szCs w:val="18"/>
                                <w:lang w:eastAsia="en-GB"/>
                              </w:rPr>
                              <w:t xml:space="preserve"> </w:t>
                            </w:r>
                            <w:r>
                              <w:rPr>
                                <w:rFonts w:eastAsia="Times New Roman" w:cstheme="minorHAnsi"/>
                                <w:sz w:val="18"/>
                                <w:szCs w:val="18"/>
                                <w:lang w:eastAsia="en-GB"/>
                              </w:rPr>
                              <w:t>(48)</w:t>
                            </w:r>
                          </w:p>
                        </w:tc>
                        <w:tc>
                          <w:tcPr>
                            <w:tcW w:w="1275" w:type="dxa"/>
                            <w:tcBorders>
                              <w:top w:val="nil"/>
                              <w:left w:val="dotted" w:sz="4" w:space="0" w:color="auto"/>
                              <w:bottom w:val="nil"/>
                              <w:right w:val="single" w:sz="4" w:space="0" w:color="auto"/>
                            </w:tcBorders>
                            <w:noWrap/>
                            <w:vAlign w:val="center"/>
                          </w:tcPr>
                          <w:p w14:paraId="30C0A3D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0D6A341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65A83F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K15.0</w:t>
                            </w:r>
                          </w:p>
                        </w:tc>
                        <w:tc>
                          <w:tcPr>
                            <w:tcW w:w="1236" w:type="dxa"/>
                            <w:tcBorders>
                              <w:top w:val="nil"/>
                              <w:left w:val="single" w:sz="4" w:space="0" w:color="auto"/>
                              <w:bottom w:val="nil"/>
                              <w:right w:val="dotted" w:sz="4" w:space="0" w:color="auto"/>
                            </w:tcBorders>
                            <w:noWrap/>
                            <w:vAlign w:val="center"/>
                          </w:tcPr>
                          <w:p w14:paraId="0985F85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7396136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5F7232E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3B187B0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83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172" w:type="dxa"/>
                            <w:tcBorders>
                              <w:top w:val="nil"/>
                              <w:left w:val="dotted" w:sz="4" w:space="0" w:color="auto"/>
                              <w:bottom w:val="nil"/>
                              <w:right w:val="dotted" w:sz="4" w:space="0" w:color="auto"/>
                            </w:tcBorders>
                            <w:vAlign w:val="center"/>
                          </w:tcPr>
                          <w:p w14:paraId="35356A1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5D34531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3B65806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101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6" w:type="dxa"/>
                            <w:tcBorders>
                              <w:top w:val="nil"/>
                              <w:left w:val="dotted" w:sz="4" w:space="0" w:color="auto"/>
                              <w:bottom w:val="nil"/>
                              <w:right w:val="dotted" w:sz="4" w:space="0" w:color="auto"/>
                            </w:tcBorders>
                            <w:vAlign w:val="center"/>
                          </w:tcPr>
                          <w:p w14:paraId="3FFC262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5" w:type="dxa"/>
                            <w:tcBorders>
                              <w:top w:val="nil"/>
                              <w:left w:val="dotted" w:sz="4" w:space="0" w:color="auto"/>
                              <w:bottom w:val="nil"/>
                              <w:right w:val="single" w:sz="4" w:space="0" w:color="auto"/>
                            </w:tcBorders>
                            <w:noWrap/>
                            <w:vAlign w:val="center"/>
                          </w:tcPr>
                          <w:p w14:paraId="47511A4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674E2FB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E5E355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K15.5</w:t>
                            </w:r>
                          </w:p>
                        </w:tc>
                        <w:tc>
                          <w:tcPr>
                            <w:tcW w:w="1236" w:type="dxa"/>
                            <w:tcBorders>
                              <w:top w:val="nil"/>
                              <w:left w:val="single" w:sz="4" w:space="0" w:color="auto"/>
                              <w:bottom w:val="nil"/>
                              <w:right w:val="dotted" w:sz="4" w:space="0" w:color="auto"/>
                            </w:tcBorders>
                            <w:noWrap/>
                            <w:vAlign w:val="center"/>
                          </w:tcPr>
                          <w:p w14:paraId="3F305D2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172" w:type="dxa"/>
                            <w:tcBorders>
                              <w:top w:val="nil"/>
                              <w:left w:val="dotted" w:sz="4" w:space="0" w:color="auto"/>
                              <w:bottom w:val="nil"/>
                              <w:right w:val="dotted" w:sz="4" w:space="0" w:color="auto"/>
                            </w:tcBorders>
                            <w:vAlign w:val="center"/>
                          </w:tcPr>
                          <w:p w14:paraId="3D71D31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52BC0F3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3A0A67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78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151F1C3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658B376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8D99C8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126 </w:t>
                            </w:r>
                            <w:r w:rsidRPr="00CA06BA">
                              <w:rPr>
                                <w:rFonts w:eastAsia="Times New Roman" w:cstheme="minorHAnsi"/>
                                <w:sz w:val="18"/>
                                <w:szCs w:val="18"/>
                                <w:lang w:eastAsia="en-GB"/>
                              </w:rPr>
                              <w:t>±</w:t>
                            </w:r>
                            <w:r>
                              <w:rPr>
                                <w:rFonts w:eastAsia="Times New Roman" w:cstheme="minorHAnsi"/>
                                <w:sz w:val="18"/>
                                <w:szCs w:val="18"/>
                                <w:lang w:eastAsia="en-GB"/>
                              </w:rPr>
                              <w:t xml:space="preserve"> 10</w:t>
                            </w:r>
                          </w:p>
                        </w:tc>
                        <w:tc>
                          <w:tcPr>
                            <w:tcW w:w="1276" w:type="dxa"/>
                            <w:tcBorders>
                              <w:top w:val="nil"/>
                              <w:left w:val="dotted" w:sz="4" w:space="0" w:color="auto"/>
                              <w:bottom w:val="nil"/>
                              <w:right w:val="dotted" w:sz="4" w:space="0" w:color="auto"/>
                            </w:tcBorders>
                            <w:vAlign w:val="center"/>
                          </w:tcPr>
                          <w:p w14:paraId="3F56914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73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5" w:type="dxa"/>
                            <w:tcBorders>
                              <w:top w:val="nil"/>
                              <w:left w:val="dotted" w:sz="4" w:space="0" w:color="auto"/>
                              <w:bottom w:val="nil"/>
                              <w:right w:val="single" w:sz="4" w:space="0" w:color="auto"/>
                            </w:tcBorders>
                            <w:noWrap/>
                            <w:vAlign w:val="center"/>
                          </w:tcPr>
                          <w:p w14:paraId="771121E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095ADE34"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D8A9F6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K16.0</w:t>
                            </w:r>
                          </w:p>
                        </w:tc>
                        <w:tc>
                          <w:tcPr>
                            <w:tcW w:w="1236" w:type="dxa"/>
                            <w:tcBorders>
                              <w:top w:val="nil"/>
                              <w:left w:val="single" w:sz="4" w:space="0" w:color="auto"/>
                              <w:bottom w:val="nil"/>
                              <w:right w:val="dotted" w:sz="4" w:space="0" w:color="auto"/>
                            </w:tcBorders>
                            <w:noWrap/>
                            <w:vAlign w:val="center"/>
                          </w:tcPr>
                          <w:p w14:paraId="0A123DA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92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78D35C6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5F8D7CA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51F37E8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89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054946C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672C017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E40807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153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6" w:type="dxa"/>
                            <w:tcBorders>
                              <w:top w:val="nil"/>
                              <w:left w:val="dotted" w:sz="4" w:space="0" w:color="auto"/>
                              <w:bottom w:val="nil"/>
                              <w:right w:val="dotted" w:sz="4" w:space="0" w:color="auto"/>
                            </w:tcBorders>
                            <w:vAlign w:val="center"/>
                          </w:tcPr>
                          <w:p w14:paraId="2B8DB12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75D1B6B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2E22DC81"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E0B1707"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K16.5</w:t>
                            </w:r>
                          </w:p>
                        </w:tc>
                        <w:tc>
                          <w:tcPr>
                            <w:tcW w:w="1236" w:type="dxa"/>
                            <w:tcBorders>
                              <w:top w:val="nil"/>
                              <w:left w:val="single" w:sz="4" w:space="0" w:color="auto"/>
                              <w:bottom w:val="nil"/>
                              <w:right w:val="dotted" w:sz="4" w:space="0" w:color="auto"/>
                            </w:tcBorders>
                            <w:noWrap/>
                            <w:vAlign w:val="center"/>
                          </w:tcPr>
                          <w:p w14:paraId="0A7F52D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95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5199E02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75" w:type="dxa"/>
                            <w:tcBorders>
                              <w:top w:val="nil"/>
                              <w:left w:val="dotted" w:sz="4" w:space="0" w:color="auto"/>
                              <w:bottom w:val="nil"/>
                              <w:right w:val="single" w:sz="4" w:space="0" w:color="auto"/>
                            </w:tcBorders>
                            <w:vAlign w:val="center"/>
                          </w:tcPr>
                          <w:p w14:paraId="17389D5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1F911C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96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7B2B22A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0DE59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2D2CEEE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2FD50B6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115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5" w:type="dxa"/>
                            <w:tcBorders>
                              <w:top w:val="nil"/>
                              <w:left w:val="dotted" w:sz="4" w:space="0" w:color="auto"/>
                              <w:bottom w:val="nil"/>
                              <w:right w:val="single" w:sz="4" w:space="0" w:color="auto"/>
                            </w:tcBorders>
                            <w:noWrap/>
                            <w:vAlign w:val="center"/>
                          </w:tcPr>
                          <w:p w14:paraId="1B2323D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72478AD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A71FBD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K17.0</w:t>
                            </w:r>
                          </w:p>
                        </w:tc>
                        <w:tc>
                          <w:tcPr>
                            <w:tcW w:w="1236" w:type="dxa"/>
                            <w:tcBorders>
                              <w:top w:val="nil"/>
                              <w:left w:val="single" w:sz="4" w:space="0" w:color="auto"/>
                              <w:bottom w:val="nil"/>
                              <w:right w:val="dotted" w:sz="4" w:space="0" w:color="auto"/>
                            </w:tcBorders>
                            <w:noWrap/>
                            <w:vAlign w:val="center"/>
                          </w:tcPr>
                          <w:p w14:paraId="51D6F25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108 </w:t>
                            </w:r>
                            <w:r w:rsidRPr="00CA06BA">
                              <w:rPr>
                                <w:rFonts w:eastAsia="Times New Roman" w:cstheme="minorHAnsi"/>
                                <w:sz w:val="18"/>
                                <w:szCs w:val="18"/>
                                <w:lang w:eastAsia="en-GB"/>
                              </w:rPr>
                              <w:t>±</w:t>
                            </w:r>
                            <w:r>
                              <w:rPr>
                                <w:rFonts w:eastAsia="Times New Roman" w:cstheme="minorHAnsi"/>
                                <w:sz w:val="18"/>
                                <w:szCs w:val="18"/>
                                <w:lang w:eastAsia="en-GB"/>
                              </w:rPr>
                              <w:t xml:space="preserve"> 4 </w:t>
                            </w:r>
                          </w:p>
                        </w:tc>
                        <w:tc>
                          <w:tcPr>
                            <w:tcW w:w="1172" w:type="dxa"/>
                            <w:tcBorders>
                              <w:top w:val="nil"/>
                              <w:left w:val="dotted" w:sz="4" w:space="0" w:color="auto"/>
                              <w:bottom w:val="nil"/>
                              <w:right w:val="dotted" w:sz="4" w:space="0" w:color="auto"/>
                            </w:tcBorders>
                            <w:vAlign w:val="center"/>
                          </w:tcPr>
                          <w:p w14:paraId="3E1BFD4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vAlign w:val="center"/>
                          </w:tcPr>
                          <w:p w14:paraId="52CF4D9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5DFEB9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2A5F303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20C8A45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4C555D9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187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dotted" w:sz="4" w:space="0" w:color="auto"/>
                            </w:tcBorders>
                            <w:vAlign w:val="center"/>
                          </w:tcPr>
                          <w:p w14:paraId="01F46EB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178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5" w:type="dxa"/>
                            <w:tcBorders>
                              <w:top w:val="nil"/>
                              <w:left w:val="dotted" w:sz="4" w:space="0" w:color="auto"/>
                              <w:bottom w:val="nil"/>
                              <w:right w:val="single" w:sz="4" w:space="0" w:color="auto"/>
                            </w:tcBorders>
                            <w:noWrap/>
                            <w:vAlign w:val="center"/>
                          </w:tcPr>
                          <w:p w14:paraId="1947CB1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4B6803D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DA7897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K17.5</w:t>
                            </w:r>
                          </w:p>
                        </w:tc>
                        <w:tc>
                          <w:tcPr>
                            <w:tcW w:w="1236" w:type="dxa"/>
                            <w:tcBorders>
                              <w:top w:val="nil"/>
                              <w:left w:val="single" w:sz="4" w:space="0" w:color="auto"/>
                              <w:bottom w:val="nil"/>
                              <w:right w:val="dotted" w:sz="4" w:space="0" w:color="auto"/>
                            </w:tcBorders>
                            <w:noWrap/>
                            <w:vAlign w:val="center"/>
                          </w:tcPr>
                          <w:p w14:paraId="5F518F3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114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56EF396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150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5" w:type="dxa"/>
                            <w:tcBorders>
                              <w:top w:val="nil"/>
                              <w:left w:val="dotted" w:sz="4" w:space="0" w:color="auto"/>
                              <w:bottom w:val="nil"/>
                              <w:right w:val="single" w:sz="4" w:space="0" w:color="auto"/>
                            </w:tcBorders>
                            <w:vAlign w:val="center"/>
                          </w:tcPr>
                          <w:p w14:paraId="3279B56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231F95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87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5237DAF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43D83DC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59C7CCE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203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dotted" w:sz="4" w:space="0" w:color="auto"/>
                            </w:tcBorders>
                            <w:vAlign w:val="center"/>
                          </w:tcPr>
                          <w:p w14:paraId="610D3F5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263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noWrap/>
                            <w:vAlign w:val="center"/>
                          </w:tcPr>
                          <w:p w14:paraId="5443E2F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2CA342F1"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0671EB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K18.0</w:t>
                            </w:r>
                          </w:p>
                        </w:tc>
                        <w:tc>
                          <w:tcPr>
                            <w:tcW w:w="1236" w:type="dxa"/>
                            <w:tcBorders>
                              <w:top w:val="nil"/>
                              <w:left w:val="single" w:sz="4" w:space="0" w:color="auto"/>
                              <w:bottom w:val="nil"/>
                              <w:right w:val="dotted" w:sz="4" w:space="0" w:color="auto"/>
                            </w:tcBorders>
                            <w:noWrap/>
                            <w:vAlign w:val="center"/>
                          </w:tcPr>
                          <w:p w14:paraId="3F12891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138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4521B76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140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vAlign w:val="center"/>
                          </w:tcPr>
                          <w:p w14:paraId="3986D7C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05106E1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99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625D4EA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276" w:type="dxa"/>
                            <w:tcBorders>
                              <w:top w:val="nil"/>
                              <w:left w:val="dotted" w:sz="4" w:space="0" w:color="auto"/>
                              <w:bottom w:val="nil"/>
                              <w:right w:val="single" w:sz="4" w:space="0" w:color="auto"/>
                            </w:tcBorders>
                            <w:noWrap/>
                            <w:vAlign w:val="center"/>
                          </w:tcPr>
                          <w:p w14:paraId="309F9A7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75F57E6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243 </w:t>
                            </w:r>
                            <w:r w:rsidRPr="00CA06BA">
                              <w:rPr>
                                <w:rFonts w:eastAsia="Times New Roman" w:cstheme="minorHAnsi"/>
                                <w:sz w:val="18"/>
                                <w:szCs w:val="18"/>
                                <w:lang w:eastAsia="en-GB"/>
                              </w:rPr>
                              <w:t>±</w:t>
                            </w:r>
                            <w:r>
                              <w:rPr>
                                <w:rFonts w:eastAsia="Times New Roman" w:cstheme="minorHAnsi"/>
                                <w:sz w:val="18"/>
                                <w:szCs w:val="18"/>
                                <w:lang w:eastAsia="en-GB"/>
                              </w:rPr>
                              <w:t xml:space="preserve"> 30</w:t>
                            </w:r>
                          </w:p>
                        </w:tc>
                        <w:tc>
                          <w:tcPr>
                            <w:tcW w:w="1276" w:type="dxa"/>
                            <w:tcBorders>
                              <w:top w:val="nil"/>
                              <w:left w:val="dotted" w:sz="4" w:space="0" w:color="auto"/>
                              <w:bottom w:val="nil"/>
                              <w:right w:val="dotted" w:sz="4" w:space="0" w:color="auto"/>
                            </w:tcBorders>
                            <w:vAlign w:val="center"/>
                          </w:tcPr>
                          <w:p w14:paraId="65FE1D1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283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noWrap/>
                            <w:vAlign w:val="center"/>
                          </w:tcPr>
                          <w:p w14:paraId="60AECAB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441A16F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E4BF271"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K18.5</w:t>
                            </w:r>
                          </w:p>
                        </w:tc>
                        <w:tc>
                          <w:tcPr>
                            <w:tcW w:w="1236" w:type="dxa"/>
                            <w:tcBorders>
                              <w:top w:val="nil"/>
                              <w:left w:val="single" w:sz="4" w:space="0" w:color="auto"/>
                              <w:bottom w:val="nil"/>
                              <w:right w:val="dotted" w:sz="4" w:space="0" w:color="auto"/>
                            </w:tcBorders>
                            <w:noWrap/>
                            <w:vAlign w:val="center"/>
                          </w:tcPr>
                          <w:p w14:paraId="12A0993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182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3621B2D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215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45D7756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75BF648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135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4A7F874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19755D2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46844B8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370 </w:t>
                            </w:r>
                            <w:r w:rsidRPr="00CA06BA">
                              <w:rPr>
                                <w:rFonts w:eastAsia="Times New Roman" w:cstheme="minorHAnsi"/>
                                <w:sz w:val="18"/>
                                <w:szCs w:val="18"/>
                                <w:lang w:eastAsia="en-GB"/>
                              </w:rPr>
                              <w:t>±</w:t>
                            </w:r>
                            <w:r>
                              <w:rPr>
                                <w:rFonts w:eastAsia="Times New Roman" w:cstheme="minorHAnsi"/>
                                <w:sz w:val="18"/>
                                <w:szCs w:val="18"/>
                                <w:lang w:eastAsia="en-GB"/>
                              </w:rPr>
                              <w:t xml:space="preserve"> 16</w:t>
                            </w:r>
                          </w:p>
                        </w:tc>
                        <w:tc>
                          <w:tcPr>
                            <w:tcW w:w="1276" w:type="dxa"/>
                            <w:tcBorders>
                              <w:top w:val="nil"/>
                              <w:left w:val="dotted" w:sz="4" w:space="0" w:color="auto"/>
                              <w:bottom w:val="nil"/>
                              <w:right w:val="dotted" w:sz="4" w:space="0" w:color="auto"/>
                            </w:tcBorders>
                            <w:vAlign w:val="center"/>
                          </w:tcPr>
                          <w:p w14:paraId="5C52857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410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275" w:type="dxa"/>
                            <w:tcBorders>
                              <w:top w:val="nil"/>
                              <w:left w:val="dotted" w:sz="4" w:space="0" w:color="auto"/>
                              <w:bottom w:val="nil"/>
                              <w:right w:val="single" w:sz="4" w:space="0" w:color="auto"/>
                            </w:tcBorders>
                            <w:noWrap/>
                            <w:vAlign w:val="center"/>
                          </w:tcPr>
                          <w:p w14:paraId="64D7C12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 xml:space="preserve">&lt;LOD </w:t>
                            </w:r>
                            <w:r>
                              <w:rPr>
                                <w:rFonts w:eastAsia="Times New Roman" w:cstheme="minorHAnsi"/>
                                <w:sz w:val="18"/>
                                <w:szCs w:val="18"/>
                                <w:lang w:eastAsia="en-GB"/>
                              </w:rPr>
                              <w:t>(24)</w:t>
                            </w:r>
                          </w:p>
                        </w:tc>
                      </w:tr>
                      <w:tr w:rsidR="004F11BE" w14:paraId="1EE7B53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7EED53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K19.0</w:t>
                            </w:r>
                          </w:p>
                        </w:tc>
                        <w:tc>
                          <w:tcPr>
                            <w:tcW w:w="1236" w:type="dxa"/>
                            <w:tcBorders>
                              <w:top w:val="nil"/>
                              <w:left w:val="single" w:sz="4" w:space="0" w:color="auto"/>
                              <w:bottom w:val="nil"/>
                              <w:right w:val="dotted" w:sz="4" w:space="0" w:color="auto"/>
                            </w:tcBorders>
                            <w:noWrap/>
                            <w:vAlign w:val="center"/>
                          </w:tcPr>
                          <w:p w14:paraId="6077A67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265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172" w:type="dxa"/>
                            <w:tcBorders>
                              <w:top w:val="nil"/>
                              <w:left w:val="dotted" w:sz="4" w:space="0" w:color="auto"/>
                              <w:bottom w:val="nil"/>
                              <w:right w:val="dotted" w:sz="4" w:space="0" w:color="auto"/>
                            </w:tcBorders>
                            <w:vAlign w:val="center"/>
                          </w:tcPr>
                          <w:p w14:paraId="693A994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220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vAlign w:val="center"/>
                          </w:tcPr>
                          <w:p w14:paraId="0817BF9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(25)</w:t>
                            </w:r>
                          </w:p>
                        </w:tc>
                        <w:tc>
                          <w:tcPr>
                            <w:tcW w:w="1237" w:type="dxa"/>
                            <w:tcBorders>
                              <w:top w:val="nil"/>
                              <w:left w:val="single" w:sz="4" w:space="0" w:color="auto"/>
                              <w:bottom w:val="nil"/>
                              <w:right w:val="dotted" w:sz="4" w:space="0" w:color="auto"/>
                            </w:tcBorders>
                            <w:vAlign w:val="center"/>
                          </w:tcPr>
                          <w:p w14:paraId="121CF80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164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7C6473B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93 </w:t>
                            </w:r>
                            <w:r w:rsidRPr="00CA06BA">
                              <w:rPr>
                                <w:rFonts w:eastAsia="Times New Roman" w:cstheme="minorHAnsi"/>
                                <w:sz w:val="18"/>
                                <w:szCs w:val="18"/>
                                <w:lang w:eastAsia="en-GB"/>
                              </w:rPr>
                              <w:t>±</w:t>
                            </w:r>
                            <w:r>
                              <w:rPr>
                                <w:rFonts w:eastAsia="Times New Roman" w:cstheme="minorHAnsi"/>
                                <w:sz w:val="18"/>
                                <w:szCs w:val="18"/>
                                <w:lang w:eastAsia="en-GB"/>
                              </w:rPr>
                              <w:t xml:space="preserve"> 10 </w:t>
                            </w:r>
                          </w:p>
                        </w:tc>
                        <w:tc>
                          <w:tcPr>
                            <w:tcW w:w="1276" w:type="dxa"/>
                            <w:tcBorders>
                              <w:top w:val="nil"/>
                              <w:left w:val="dotted" w:sz="4" w:space="0" w:color="auto"/>
                              <w:bottom w:val="nil"/>
                              <w:right w:val="single" w:sz="4" w:space="0" w:color="auto"/>
                            </w:tcBorders>
                            <w:noWrap/>
                            <w:vAlign w:val="center"/>
                          </w:tcPr>
                          <w:p w14:paraId="34B83CC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1AFF629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661 </w:t>
                            </w:r>
                            <w:r w:rsidRPr="00CA06BA">
                              <w:rPr>
                                <w:rFonts w:eastAsia="Times New Roman" w:cstheme="minorHAnsi"/>
                                <w:sz w:val="18"/>
                                <w:szCs w:val="18"/>
                                <w:lang w:eastAsia="en-GB"/>
                              </w:rPr>
                              <w:t>±</w:t>
                            </w:r>
                            <w:r>
                              <w:rPr>
                                <w:rFonts w:eastAsia="Times New Roman" w:cstheme="minorHAnsi"/>
                                <w:sz w:val="18"/>
                                <w:szCs w:val="18"/>
                                <w:lang w:eastAsia="en-GB"/>
                              </w:rPr>
                              <w:t xml:space="preserve"> 18</w:t>
                            </w:r>
                          </w:p>
                        </w:tc>
                        <w:tc>
                          <w:tcPr>
                            <w:tcW w:w="1276" w:type="dxa"/>
                            <w:tcBorders>
                              <w:top w:val="nil"/>
                              <w:left w:val="dotted" w:sz="4" w:space="0" w:color="auto"/>
                              <w:bottom w:val="nil"/>
                              <w:right w:val="dotted" w:sz="4" w:space="0" w:color="auto"/>
                            </w:tcBorders>
                            <w:vAlign w:val="center"/>
                          </w:tcPr>
                          <w:p w14:paraId="5276610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512 </w:t>
                            </w:r>
                            <w:r w:rsidRPr="00CA06BA">
                              <w:rPr>
                                <w:rFonts w:eastAsia="Times New Roman" w:cstheme="minorHAnsi"/>
                                <w:sz w:val="18"/>
                                <w:szCs w:val="18"/>
                                <w:lang w:eastAsia="en-GB"/>
                              </w:rPr>
                              <w:t>±</w:t>
                            </w:r>
                            <w:r>
                              <w:rPr>
                                <w:rFonts w:eastAsia="Times New Roman" w:cstheme="minorHAnsi"/>
                                <w:sz w:val="18"/>
                                <w:szCs w:val="18"/>
                                <w:lang w:eastAsia="en-GB"/>
                              </w:rPr>
                              <w:t xml:space="preserve"> 30</w:t>
                            </w:r>
                          </w:p>
                        </w:tc>
                        <w:tc>
                          <w:tcPr>
                            <w:tcW w:w="1275" w:type="dxa"/>
                            <w:tcBorders>
                              <w:top w:val="nil"/>
                              <w:left w:val="dotted" w:sz="4" w:space="0" w:color="auto"/>
                              <w:bottom w:val="nil"/>
                              <w:right w:val="single" w:sz="4" w:space="0" w:color="auto"/>
                            </w:tcBorders>
                            <w:noWrap/>
                            <w:vAlign w:val="center"/>
                          </w:tcPr>
                          <w:p w14:paraId="2275DE8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 51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r>
                      <w:tr w:rsidR="004F11BE" w14:paraId="6AD9A9EE"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A1FF1B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K19.5</w:t>
                            </w:r>
                          </w:p>
                        </w:tc>
                        <w:tc>
                          <w:tcPr>
                            <w:tcW w:w="1236" w:type="dxa"/>
                            <w:tcBorders>
                              <w:top w:val="nil"/>
                              <w:left w:val="single" w:sz="4" w:space="0" w:color="auto"/>
                              <w:bottom w:val="nil"/>
                              <w:right w:val="dotted" w:sz="4" w:space="0" w:color="auto"/>
                            </w:tcBorders>
                            <w:noWrap/>
                            <w:vAlign w:val="center"/>
                          </w:tcPr>
                          <w:p w14:paraId="7688170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281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172" w:type="dxa"/>
                            <w:tcBorders>
                              <w:top w:val="nil"/>
                              <w:left w:val="dotted" w:sz="4" w:space="0" w:color="auto"/>
                              <w:bottom w:val="nil"/>
                              <w:right w:val="dotted" w:sz="4" w:space="0" w:color="auto"/>
                            </w:tcBorders>
                            <w:vAlign w:val="center"/>
                          </w:tcPr>
                          <w:p w14:paraId="5DE8277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295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5" w:type="dxa"/>
                            <w:tcBorders>
                              <w:top w:val="nil"/>
                              <w:left w:val="dotted" w:sz="4" w:space="0" w:color="auto"/>
                              <w:bottom w:val="nil"/>
                              <w:right w:val="single" w:sz="4" w:space="0" w:color="auto"/>
                            </w:tcBorders>
                            <w:vAlign w:val="center"/>
                          </w:tcPr>
                          <w:p w14:paraId="2E3E8B1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37" w:type="dxa"/>
                            <w:tcBorders>
                              <w:top w:val="nil"/>
                              <w:left w:val="single" w:sz="4" w:space="0" w:color="auto"/>
                              <w:bottom w:val="nil"/>
                              <w:right w:val="dotted" w:sz="4" w:space="0" w:color="auto"/>
                            </w:tcBorders>
                            <w:vAlign w:val="center"/>
                          </w:tcPr>
                          <w:p w14:paraId="306AFE8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181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13B3164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115 </w:t>
                            </w:r>
                            <w:r w:rsidRPr="00CA06BA">
                              <w:rPr>
                                <w:rFonts w:eastAsia="Times New Roman" w:cstheme="minorHAnsi"/>
                                <w:sz w:val="18"/>
                                <w:szCs w:val="18"/>
                                <w:lang w:eastAsia="en-GB"/>
                              </w:rPr>
                              <w:t>±</w:t>
                            </w:r>
                            <w:r>
                              <w:rPr>
                                <w:rFonts w:eastAsia="Times New Roman" w:cstheme="minorHAnsi"/>
                                <w:sz w:val="18"/>
                                <w:szCs w:val="18"/>
                                <w:lang w:eastAsia="en-GB"/>
                              </w:rPr>
                              <w:t xml:space="preserve"> 7 </w:t>
                            </w:r>
                          </w:p>
                        </w:tc>
                        <w:tc>
                          <w:tcPr>
                            <w:tcW w:w="1276" w:type="dxa"/>
                            <w:tcBorders>
                              <w:top w:val="nil"/>
                              <w:left w:val="dotted" w:sz="4" w:space="0" w:color="auto"/>
                              <w:bottom w:val="nil"/>
                              <w:right w:val="single" w:sz="4" w:space="0" w:color="auto"/>
                            </w:tcBorders>
                            <w:noWrap/>
                            <w:vAlign w:val="center"/>
                          </w:tcPr>
                          <w:p w14:paraId="5869583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nil"/>
                              <w:right w:val="dotted" w:sz="4" w:space="0" w:color="auto"/>
                            </w:tcBorders>
                            <w:vAlign w:val="center"/>
                          </w:tcPr>
                          <w:p w14:paraId="5C6ADE7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701 </w:t>
                            </w:r>
                            <w:r w:rsidRPr="00CA06BA">
                              <w:rPr>
                                <w:rFonts w:eastAsia="Times New Roman" w:cstheme="minorHAnsi"/>
                                <w:sz w:val="18"/>
                                <w:szCs w:val="18"/>
                                <w:lang w:eastAsia="en-GB"/>
                              </w:rPr>
                              <w:t>±</w:t>
                            </w:r>
                            <w:r>
                              <w:rPr>
                                <w:rFonts w:eastAsia="Times New Roman" w:cstheme="minorHAnsi"/>
                                <w:sz w:val="18"/>
                                <w:szCs w:val="18"/>
                                <w:lang w:eastAsia="en-GB"/>
                              </w:rPr>
                              <w:t xml:space="preserve"> 15</w:t>
                            </w:r>
                          </w:p>
                        </w:tc>
                        <w:tc>
                          <w:tcPr>
                            <w:tcW w:w="1276" w:type="dxa"/>
                            <w:tcBorders>
                              <w:top w:val="nil"/>
                              <w:left w:val="dotted" w:sz="4" w:space="0" w:color="auto"/>
                              <w:bottom w:val="nil"/>
                              <w:right w:val="dotted" w:sz="4" w:space="0" w:color="auto"/>
                            </w:tcBorders>
                            <w:vAlign w:val="center"/>
                          </w:tcPr>
                          <w:p w14:paraId="0AE5984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707 </w:t>
                            </w:r>
                            <w:r w:rsidRPr="00CA06BA">
                              <w:rPr>
                                <w:rFonts w:eastAsia="Times New Roman" w:cstheme="minorHAnsi"/>
                                <w:sz w:val="18"/>
                                <w:szCs w:val="18"/>
                                <w:lang w:eastAsia="en-GB"/>
                              </w:rPr>
                              <w:t>±</w:t>
                            </w:r>
                            <w:r>
                              <w:rPr>
                                <w:rFonts w:eastAsia="Times New Roman" w:cstheme="minorHAnsi"/>
                                <w:sz w:val="18"/>
                                <w:szCs w:val="18"/>
                                <w:lang w:eastAsia="en-GB"/>
                              </w:rPr>
                              <w:t xml:space="preserve"> 23</w:t>
                            </w:r>
                          </w:p>
                        </w:tc>
                        <w:tc>
                          <w:tcPr>
                            <w:tcW w:w="1275" w:type="dxa"/>
                            <w:tcBorders>
                              <w:top w:val="nil"/>
                              <w:left w:val="dotted" w:sz="4" w:space="0" w:color="auto"/>
                              <w:bottom w:val="nil"/>
                              <w:right w:val="single" w:sz="4" w:space="0" w:color="auto"/>
                            </w:tcBorders>
                            <w:noWrap/>
                            <w:vAlign w:val="center"/>
                          </w:tcPr>
                          <w:p w14:paraId="250FD13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61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r>
                      <w:tr w:rsidR="004F11BE" w14:paraId="1CFB6352"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B58FAD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K20.0</w:t>
                            </w:r>
                          </w:p>
                        </w:tc>
                        <w:tc>
                          <w:tcPr>
                            <w:tcW w:w="1236" w:type="dxa"/>
                            <w:tcBorders>
                              <w:top w:val="nil"/>
                              <w:left w:val="single" w:sz="4" w:space="0" w:color="auto"/>
                              <w:bottom w:val="nil"/>
                              <w:right w:val="dotted" w:sz="4" w:space="0" w:color="auto"/>
                            </w:tcBorders>
                            <w:noWrap/>
                            <w:vAlign w:val="center"/>
                          </w:tcPr>
                          <w:p w14:paraId="5F9BA27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349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70B43D9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333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275" w:type="dxa"/>
                            <w:tcBorders>
                              <w:top w:val="nil"/>
                              <w:left w:val="dotted" w:sz="4" w:space="0" w:color="auto"/>
                              <w:bottom w:val="nil"/>
                              <w:right w:val="single" w:sz="4" w:space="0" w:color="auto"/>
                            </w:tcBorders>
                            <w:vAlign w:val="center"/>
                          </w:tcPr>
                          <w:p w14:paraId="4DACAB7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37" w:type="dxa"/>
                            <w:tcBorders>
                              <w:top w:val="nil"/>
                              <w:left w:val="single" w:sz="4" w:space="0" w:color="auto"/>
                              <w:bottom w:val="nil"/>
                              <w:right w:val="dotted" w:sz="4" w:space="0" w:color="auto"/>
                            </w:tcBorders>
                            <w:vAlign w:val="center"/>
                          </w:tcPr>
                          <w:p w14:paraId="7439EE2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211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6D735CA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140 </w:t>
                            </w:r>
                            <w:r w:rsidRPr="00CA06BA">
                              <w:rPr>
                                <w:rFonts w:eastAsia="Times New Roman" w:cstheme="minorHAnsi"/>
                                <w:sz w:val="18"/>
                                <w:szCs w:val="18"/>
                                <w:lang w:eastAsia="en-GB"/>
                              </w:rPr>
                              <w:t>±</w:t>
                            </w:r>
                            <w:r>
                              <w:rPr>
                                <w:rFonts w:eastAsia="Times New Roman" w:cstheme="minorHAnsi"/>
                                <w:sz w:val="18"/>
                                <w:szCs w:val="18"/>
                                <w:lang w:eastAsia="en-GB"/>
                              </w:rPr>
                              <w:t xml:space="preserve"> 12</w:t>
                            </w:r>
                          </w:p>
                        </w:tc>
                        <w:tc>
                          <w:tcPr>
                            <w:tcW w:w="1276" w:type="dxa"/>
                            <w:tcBorders>
                              <w:top w:val="nil"/>
                              <w:left w:val="dotted" w:sz="4" w:space="0" w:color="auto"/>
                              <w:bottom w:val="nil"/>
                              <w:right w:val="single" w:sz="4" w:space="0" w:color="auto"/>
                            </w:tcBorders>
                            <w:noWrap/>
                            <w:vAlign w:val="center"/>
                          </w:tcPr>
                          <w:p w14:paraId="7DB5B1D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(17)</w:t>
                            </w:r>
                          </w:p>
                        </w:tc>
                        <w:tc>
                          <w:tcPr>
                            <w:tcW w:w="1276" w:type="dxa"/>
                            <w:tcBorders>
                              <w:top w:val="nil"/>
                              <w:left w:val="single" w:sz="4" w:space="0" w:color="auto"/>
                              <w:bottom w:val="nil"/>
                              <w:right w:val="dotted" w:sz="4" w:space="0" w:color="auto"/>
                            </w:tcBorders>
                            <w:vAlign w:val="center"/>
                          </w:tcPr>
                          <w:p w14:paraId="3E74F3E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921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dotted" w:sz="4" w:space="0" w:color="auto"/>
                              <w:bottom w:val="nil"/>
                              <w:right w:val="dotted" w:sz="4" w:space="0" w:color="auto"/>
                            </w:tcBorders>
                            <w:vAlign w:val="center"/>
                          </w:tcPr>
                          <w:p w14:paraId="27BDBA9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839 </w:t>
                            </w:r>
                            <w:r w:rsidRPr="00CA06BA">
                              <w:rPr>
                                <w:rFonts w:eastAsia="Times New Roman" w:cstheme="minorHAnsi"/>
                                <w:sz w:val="18"/>
                                <w:szCs w:val="18"/>
                                <w:lang w:eastAsia="en-GB"/>
                              </w:rPr>
                              <w:t>±</w:t>
                            </w:r>
                            <w:r>
                              <w:rPr>
                                <w:rFonts w:eastAsia="Times New Roman" w:cstheme="minorHAnsi"/>
                                <w:sz w:val="18"/>
                                <w:szCs w:val="18"/>
                                <w:lang w:eastAsia="en-GB"/>
                              </w:rPr>
                              <w:t xml:space="preserve"> 27</w:t>
                            </w:r>
                          </w:p>
                        </w:tc>
                        <w:tc>
                          <w:tcPr>
                            <w:tcW w:w="1275" w:type="dxa"/>
                            <w:tcBorders>
                              <w:top w:val="nil"/>
                              <w:left w:val="dotted" w:sz="4" w:space="0" w:color="auto"/>
                              <w:bottom w:val="nil"/>
                              <w:right w:val="single" w:sz="4" w:space="0" w:color="auto"/>
                            </w:tcBorders>
                            <w:noWrap/>
                            <w:vAlign w:val="center"/>
                          </w:tcPr>
                          <w:p w14:paraId="34AAF16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117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r>
                      <w:tr w:rsidR="004F11BE" w14:paraId="525DF4E7"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731DFA0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K21.5</w:t>
                            </w:r>
                          </w:p>
                        </w:tc>
                        <w:tc>
                          <w:tcPr>
                            <w:tcW w:w="1236" w:type="dxa"/>
                            <w:tcBorders>
                              <w:top w:val="nil"/>
                              <w:left w:val="single" w:sz="4" w:space="0" w:color="auto"/>
                              <w:bottom w:val="single" w:sz="4" w:space="0" w:color="auto"/>
                              <w:right w:val="dotted" w:sz="4" w:space="0" w:color="auto"/>
                            </w:tcBorders>
                            <w:noWrap/>
                            <w:vAlign w:val="center"/>
                          </w:tcPr>
                          <w:p w14:paraId="600DFC6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372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single" w:sz="4" w:space="0" w:color="auto"/>
                              <w:right w:val="dotted" w:sz="4" w:space="0" w:color="auto"/>
                            </w:tcBorders>
                            <w:vAlign w:val="center"/>
                          </w:tcPr>
                          <w:p w14:paraId="139963E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420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275" w:type="dxa"/>
                            <w:tcBorders>
                              <w:top w:val="nil"/>
                              <w:left w:val="dotted" w:sz="4" w:space="0" w:color="auto"/>
                              <w:bottom w:val="single" w:sz="4" w:space="0" w:color="auto"/>
                              <w:right w:val="single" w:sz="4" w:space="0" w:color="auto"/>
                            </w:tcBorders>
                            <w:vAlign w:val="center"/>
                          </w:tcPr>
                          <w:p w14:paraId="7E9B206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(83)</w:t>
                            </w:r>
                          </w:p>
                        </w:tc>
                        <w:tc>
                          <w:tcPr>
                            <w:tcW w:w="1237" w:type="dxa"/>
                            <w:tcBorders>
                              <w:top w:val="nil"/>
                              <w:left w:val="single" w:sz="4" w:space="0" w:color="auto"/>
                              <w:bottom w:val="single" w:sz="4" w:space="0" w:color="auto"/>
                              <w:right w:val="dotted" w:sz="4" w:space="0" w:color="auto"/>
                            </w:tcBorders>
                            <w:vAlign w:val="center"/>
                          </w:tcPr>
                          <w:p w14:paraId="2037478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219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172" w:type="dxa"/>
                            <w:tcBorders>
                              <w:top w:val="nil"/>
                              <w:left w:val="dotted" w:sz="4" w:space="0" w:color="auto"/>
                              <w:bottom w:val="single" w:sz="4" w:space="0" w:color="auto"/>
                              <w:right w:val="dotted" w:sz="4" w:space="0" w:color="auto"/>
                            </w:tcBorders>
                            <w:vAlign w:val="center"/>
                          </w:tcPr>
                          <w:p w14:paraId="03BF780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179 </w:t>
                            </w:r>
                            <w:r w:rsidRPr="00CA06BA">
                              <w:rPr>
                                <w:rFonts w:eastAsia="Times New Roman" w:cstheme="minorHAnsi"/>
                                <w:sz w:val="18"/>
                                <w:szCs w:val="18"/>
                                <w:lang w:eastAsia="en-GB"/>
                              </w:rPr>
                              <w:t>±</w:t>
                            </w:r>
                            <w:r>
                              <w:rPr>
                                <w:rFonts w:eastAsia="Times New Roman" w:cstheme="minorHAnsi"/>
                                <w:sz w:val="18"/>
                                <w:szCs w:val="18"/>
                                <w:lang w:eastAsia="en-GB"/>
                              </w:rPr>
                              <w:t xml:space="preserve"> 19</w:t>
                            </w:r>
                          </w:p>
                        </w:tc>
                        <w:tc>
                          <w:tcPr>
                            <w:tcW w:w="1276" w:type="dxa"/>
                            <w:tcBorders>
                              <w:top w:val="nil"/>
                              <w:left w:val="dotted" w:sz="4" w:space="0" w:color="auto"/>
                              <w:bottom w:val="single" w:sz="4" w:space="0" w:color="auto"/>
                              <w:right w:val="single" w:sz="4" w:space="0" w:color="auto"/>
                            </w:tcBorders>
                            <w:noWrap/>
                            <w:vAlign w:val="center"/>
                          </w:tcPr>
                          <w:p w14:paraId="636CA60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single" w:sz="4" w:space="0" w:color="auto"/>
                              <w:bottom w:val="single" w:sz="4" w:space="0" w:color="auto"/>
                              <w:right w:val="dotted" w:sz="4" w:space="0" w:color="auto"/>
                            </w:tcBorders>
                            <w:vAlign w:val="center"/>
                          </w:tcPr>
                          <w:p w14:paraId="5A29E2D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1,008 </w:t>
                            </w:r>
                            <w:r w:rsidRPr="00CA06BA">
                              <w:rPr>
                                <w:rFonts w:eastAsia="Times New Roman" w:cstheme="minorHAnsi"/>
                                <w:sz w:val="18"/>
                                <w:szCs w:val="18"/>
                                <w:lang w:eastAsia="en-GB"/>
                              </w:rPr>
                              <w:t>±</w:t>
                            </w:r>
                            <w:r>
                              <w:rPr>
                                <w:rFonts w:eastAsia="Times New Roman" w:cstheme="minorHAnsi"/>
                                <w:sz w:val="18"/>
                                <w:szCs w:val="18"/>
                                <w:lang w:eastAsia="en-GB"/>
                              </w:rPr>
                              <w:t xml:space="preserve"> 27</w:t>
                            </w:r>
                          </w:p>
                        </w:tc>
                        <w:tc>
                          <w:tcPr>
                            <w:tcW w:w="1276" w:type="dxa"/>
                            <w:tcBorders>
                              <w:top w:val="nil"/>
                              <w:left w:val="dotted" w:sz="4" w:space="0" w:color="auto"/>
                              <w:bottom w:val="single" w:sz="4" w:space="0" w:color="auto"/>
                              <w:right w:val="dotted" w:sz="4" w:space="0" w:color="auto"/>
                            </w:tcBorders>
                            <w:vAlign w:val="center"/>
                          </w:tcPr>
                          <w:p w14:paraId="13F0F1F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916 </w:t>
                            </w:r>
                            <w:r w:rsidRPr="00CA06BA">
                              <w:rPr>
                                <w:rFonts w:eastAsia="Times New Roman" w:cstheme="minorHAnsi"/>
                                <w:sz w:val="18"/>
                                <w:szCs w:val="18"/>
                                <w:lang w:eastAsia="en-GB"/>
                              </w:rPr>
                              <w:t>±</w:t>
                            </w:r>
                            <w:r>
                              <w:rPr>
                                <w:rFonts w:eastAsia="Times New Roman" w:cstheme="minorHAnsi"/>
                                <w:sz w:val="18"/>
                                <w:szCs w:val="18"/>
                                <w:lang w:eastAsia="en-GB"/>
                              </w:rPr>
                              <w:t xml:space="preserve"> 29</w:t>
                            </w:r>
                          </w:p>
                        </w:tc>
                        <w:tc>
                          <w:tcPr>
                            <w:tcW w:w="1275" w:type="dxa"/>
                            <w:tcBorders>
                              <w:top w:val="nil"/>
                              <w:left w:val="dotted" w:sz="4" w:space="0" w:color="auto"/>
                              <w:bottom w:val="single" w:sz="4" w:space="0" w:color="auto"/>
                              <w:right w:val="single" w:sz="4" w:space="0" w:color="auto"/>
                            </w:tcBorders>
                            <w:noWrap/>
                            <w:vAlign w:val="center"/>
                          </w:tcPr>
                          <w:p w14:paraId="1D7FFEC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161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r>
                      <w:tr w:rsidR="004F11BE" w14:paraId="249695F4"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79892F3C" w14:textId="77777777" w:rsidR="004F11BE" w:rsidRDefault="004F11BE" w:rsidP="00991E16">
                            <w:pPr>
                              <w:spacing w:after="0" w:line="240" w:lineRule="auto"/>
                              <w:jc w:val="center"/>
                              <w:rPr>
                                <w:rFonts w:eastAsia="Times New Roman" w:cstheme="minorHAnsi"/>
                                <w:b/>
                                <w:bCs/>
                                <w:sz w:val="18"/>
                                <w:szCs w:val="18"/>
                                <w:lang w:eastAsia="en-GB"/>
                              </w:rPr>
                            </w:pPr>
                          </w:p>
                        </w:tc>
                        <w:tc>
                          <w:tcPr>
                            <w:tcW w:w="3683" w:type="dxa"/>
                            <w:gridSpan w:val="3"/>
                            <w:tcBorders>
                              <w:top w:val="single" w:sz="4" w:space="0" w:color="auto"/>
                              <w:left w:val="single" w:sz="4" w:space="0" w:color="auto"/>
                              <w:bottom w:val="dotted" w:sz="4" w:space="0" w:color="auto"/>
                              <w:right w:val="single" w:sz="4" w:space="0" w:color="auto"/>
                            </w:tcBorders>
                            <w:noWrap/>
                            <w:vAlign w:val="center"/>
                            <w:hideMark/>
                          </w:tcPr>
                          <w:p w14:paraId="1EE6118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hideMark/>
                          </w:tcPr>
                          <w:p w14:paraId="7B3B1DE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hideMark/>
                          </w:tcPr>
                          <w:p w14:paraId="25F78AD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35899DA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4003736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C0</w:t>
                            </w:r>
                          </w:p>
                        </w:tc>
                        <w:tc>
                          <w:tcPr>
                            <w:tcW w:w="3683" w:type="dxa"/>
                            <w:gridSpan w:val="3"/>
                            <w:tcBorders>
                              <w:top w:val="single" w:sz="4" w:space="0" w:color="auto"/>
                              <w:left w:val="single" w:sz="4" w:space="0" w:color="auto"/>
                              <w:bottom w:val="nil"/>
                              <w:right w:val="single" w:sz="4" w:space="0" w:color="auto"/>
                            </w:tcBorders>
                            <w:noWrap/>
                            <w:vAlign w:val="center"/>
                          </w:tcPr>
                          <w:p w14:paraId="5F7008DE"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274 ± 18</w:t>
                            </w:r>
                          </w:p>
                        </w:tc>
                        <w:tc>
                          <w:tcPr>
                            <w:tcW w:w="3685" w:type="dxa"/>
                            <w:gridSpan w:val="3"/>
                            <w:tcBorders>
                              <w:top w:val="single" w:sz="4" w:space="0" w:color="auto"/>
                              <w:left w:val="single" w:sz="4" w:space="0" w:color="auto"/>
                              <w:bottom w:val="nil"/>
                              <w:right w:val="single" w:sz="4" w:space="0" w:color="auto"/>
                            </w:tcBorders>
                            <w:vAlign w:val="center"/>
                          </w:tcPr>
                          <w:p w14:paraId="6811188B"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49 ± 1</w:t>
                            </w:r>
                          </w:p>
                        </w:tc>
                        <w:tc>
                          <w:tcPr>
                            <w:tcW w:w="3827" w:type="dxa"/>
                            <w:gridSpan w:val="3"/>
                            <w:tcBorders>
                              <w:top w:val="single" w:sz="4" w:space="0" w:color="auto"/>
                              <w:left w:val="single" w:sz="4" w:space="0" w:color="auto"/>
                              <w:bottom w:val="nil"/>
                              <w:right w:val="single" w:sz="4" w:space="0" w:color="auto"/>
                            </w:tcBorders>
                            <w:vAlign w:val="center"/>
                          </w:tcPr>
                          <w:p w14:paraId="72E77BE9"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208 ± 15</w:t>
                            </w:r>
                          </w:p>
                        </w:tc>
                      </w:tr>
                      <w:tr w:rsidR="004F11BE" w14:paraId="7B697584"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B72850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C10</w:t>
                            </w:r>
                          </w:p>
                        </w:tc>
                        <w:tc>
                          <w:tcPr>
                            <w:tcW w:w="3683" w:type="dxa"/>
                            <w:gridSpan w:val="3"/>
                            <w:tcBorders>
                              <w:top w:val="nil"/>
                              <w:left w:val="single" w:sz="4" w:space="0" w:color="auto"/>
                              <w:bottom w:val="nil"/>
                              <w:right w:val="single" w:sz="4" w:space="0" w:color="auto"/>
                            </w:tcBorders>
                            <w:noWrap/>
                            <w:vAlign w:val="center"/>
                          </w:tcPr>
                          <w:p w14:paraId="7367656A"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248 ± 6</w:t>
                            </w:r>
                          </w:p>
                        </w:tc>
                        <w:tc>
                          <w:tcPr>
                            <w:tcW w:w="3685" w:type="dxa"/>
                            <w:gridSpan w:val="3"/>
                            <w:tcBorders>
                              <w:top w:val="nil"/>
                              <w:left w:val="single" w:sz="4" w:space="0" w:color="auto"/>
                              <w:bottom w:val="nil"/>
                              <w:right w:val="single" w:sz="4" w:space="0" w:color="auto"/>
                            </w:tcBorders>
                            <w:vAlign w:val="center"/>
                          </w:tcPr>
                          <w:p w14:paraId="60AA931C"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29 ± 2</w:t>
                            </w:r>
                          </w:p>
                        </w:tc>
                        <w:tc>
                          <w:tcPr>
                            <w:tcW w:w="3827" w:type="dxa"/>
                            <w:gridSpan w:val="3"/>
                            <w:tcBorders>
                              <w:top w:val="nil"/>
                              <w:left w:val="single" w:sz="4" w:space="0" w:color="auto"/>
                              <w:bottom w:val="nil"/>
                              <w:right w:val="single" w:sz="4" w:space="0" w:color="auto"/>
                            </w:tcBorders>
                            <w:vAlign w:val="center"/>
                          </w:tcPr>
                          <w:p w14:paraId="0ADA7FE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141 ± 6</w:t>
                            </w:r>
                          </w:p>
                        </w:tc>
                      </w:tr>
                      <w:tr w:rsidR="004F11BE" w14:paraId="12671E63"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7CE366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C20</w:t>
                            </w:r>
                          </w:p>
                        </w:tc>
                        <w:tc>
                          <w:tcPr>
                            <w:tcW w:w="3683" w:type="dxa"/>
                            <w:gridSpan w:val="3"/>
                            <w:tcBorders>
                              <w:top w:val="nil"/>
                              <w:left w:val="single" w:sz="4" w:space="0" w:color="auto"/>
                              <w:bottom w:val="nil"/>
                              <w:right w:val="single" w:sz="4" w:space="0" w:color="auto"/>
                            </w:tcBorders>
                            <w:noWrap/>
                            <w:vAlign w:val="center"/>
                          </w:tcPr>
                          <w:p w14:paraId="5D0AB59C"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282 ± 7</w:t>
                            </w:r>
                          </w:p>
                        </w:tc>
                        <w:tc>
                          <w:tcPr>
                            <w:tcW w:w="3685" w:type="dxa"/>
                            <w:gridSpan w:val="3"/>
                            <w:tcBorders>
                              <w:top w:val="nil"/>
                              <w:left w:val="single" w:sz="4" w:space="0" w:color="auto"/>
                              <w:bottom w:val="nil"/>
                              <w:right w:val="single" w:sz="4" w:space="0" w:color="auto"/>
                            </w:tcBorders>
                            <w:vAlign w:val="center"/>
                          </w:tcPr>
                          <w:p w14:paraId="7EE5FC7B"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33 ± 1</w:t>
                            </w:r>
                          </w:p>
                        </w:tc>
                        <w:tc>
                          <w:tcPr>
                            <w:tcW w:w="3827" w:type="dxa"/>
                            <w:gridSpan w:val="3"/>
                            <w:tcBorders>
                              <w:top w:val="nil"/>
                              <w:left w:val="single" w:sz="4" w:space="0" w:color="auto"/>
                              <w:bottom w:val="nil"/>
                              <w:right w:val="single" w:sz="4" w:space="0" w:color="auto"/>
                            </w:tcBorders>
                            <w:vAlign w:val="center"/>
                          </w:tcPr>
                          <w:p w14:paraId="58140094"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159 ± 4</w:t>
                            </w:r>
                          </w:p>
                        </w:tc>
                      </w:tr>
                      <w:tr w:rsidR="004F11BE" w14:paraId="101D5290"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9056FA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C30</w:t>
                            </w:r>
                          </w:p>
                        </w:tc>
                        <w:tc>
                          <w:tcPr>
                            <w:tcW w:w="3683" w:type="dxa"/>
                            <w:gridSpan w:val="3"/>
                            <w:tcBorders>
                              <w:top w:val="nil"/>
                              <w:left w:val="single" w:sz="4" w:space="0" w:color="auto"/>
                              <w:bottom w:val="nil"/>
                              <w:right w:val="single" w:sz="4" w:space="0" w:color="auto"/>
                            </w:tcBorders>
                            <w:noWrap/>
                            <w:vAlign w:val="center"/>
                          </w:tcPr>
                          <w:p w14:paraId="0099B35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 xml:space="preserve">336 ± 20 </w:t>
                            </w:r>
                          </w:p>
                        </w:tc>
                        <w:tc>
                          <w:tcPr>
                            <w:tcW w:w="3685" w:type="dxa"/>
                            <w:gridSpan w:val="3"/>
                            <w:tcBorders>
                              <w:top w:val="nil"/>
                              <w:left w:val="single" w:sz="4" w:space="0" w:color="auto"/>
                              <w:bottom w:val="nil"/>
                              <w:right w:val="single" w:sz="4" w:space="0" w:color="auto"/>
                            </w:tcBorders>
                            <w:vAlign w:val="center"/>
                          </w:tcPr>
                          <w:p w14:paraId="2381B745"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42 ± 1</w:t>
                            </w:r>
                          </w:p>
                        </w:tc>
                        <w:tc>
                          <w:tcPr>
                            <w:tcW w:w="3827" w:type="dxa"/>
                            <w:gridSpan w:val="3"/>
                            <w:tcBorders>
                              <w:top w:val="nil"/>
                              <w:left w:val="single" w:sz="4" w:space="0" w:color="auto"/>
                              <w:bottom w:val="nil"/>
                              <w:right w:val="single" w:sz="4" w:space="0" w:color="auto"/>
                            </w:tcBorders>
                            <w:vAlign w:val="center"/>
                          </w:tcPr>
                          <w:p w14:paraId="4260A16B"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191 ± 12</w:t>
                            </w:r>
                          </w:p>
                        </w:tc>
                      </w:tr>
                      <w:tr w:rsidR="004F11BE" w14:paraId="791FEEBB"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4FF52173"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C40</w:t>
                            </w:r>
                          </w:p>
                        </w:tc>
                        <w:tc>
                          <w:tcPr>
                            <w:tcW w:w="3683" w:type="dxa"/>
                            <w:gridSpan w:val="3"/>
                            <w:tcBorders>
                              <w:top w:val="nil"/>
                              <w:left w:val="single" w:sz="4" w:space="0" w:color="auto"/>
                              <w:bottom w:val="single" w:sz="4" w:space="0" w:color="auto"/>
                              <w:right w:val="single" w:sz="4" w:space="0" w:color="auto"/>
                            </w:tcBorders>
                            <w:noWrap/>
                            <w:vAlign w:val="center"/>
                          </w:tcPr>
                          <w:p w14:paraId="0A110907"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354 ± 6</w:t>
                            </w:r>
                          </w:p>
                        </w:tc>
                        <w:tc>
                          <w:tcPr>
                            <w:tcW w:w="3685" w:type="dxa"/>
                            <w:gridSpan w:val="3"/>
                            <w:tcBorders>
                              <w:top w:val="nil"/>
                              <w:left w:val="single" w:sz="4" w:space="0" w:color="auto"/>
                              <w:bottom w:val="single" w:sz="4" w:space="0" w:color="auto"/>
                              <w:right w:val="single" w:sz="4" w:space="0" w:color="auto"/>
                            </w:tcBorders>
                            <w:vAlign w:val="center"/>
                          </w:tcPr>
                          <w:p w14:paraId="4A9419A0"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46 ± 2</w:t>
                            </w:r>
                          </w:p>
                        </w:tc>
                        <w:tc>
                          <w:tcPr>
                            <w:tcW w:w="3827" w:type="dxa"/>
                            <w:gridSpan w:val="3"/>
                            <w:tcBorders>
                              <w:top w:val="nil"/>
                              <w:left w:val="single" w:sz="4" w:space="0" w:color="auto"/>
                              <w:bottom w:val="single" w:sz="4" w:space="0" w:color="auto"/>
                              <w:right w:val="single" w:sz="4" w:space="0" w:color="auto"/>
                            </w:tcBorders>
                            <w:vAlign w:val="center"/>
                          </w:tcPr>
                          <w:p w14:paraId="2EA7DEED"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222 ± 11</w:t>
                            </w:r>
                          </w:p>
                        </w:tc>
                      </w:tr>
                      <w:tr w:rsidR="004F11BE" w14:paraId="1A4433E0" w14:textId="77777777" w:rsidTr="00DE45F9">
                        <w:trPr>
                          <w:trHeight w:val="210"/>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5916647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Malt</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4B18C55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334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105705C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100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75856A1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477 </w:t>
                            </w:r>
                            <w:r w:rsidRPr="00CA06BA">
                              <w:rPr>
                                <w:rFonts w:eastAsia="Times New Roman" w:cstheme="minorHAnsi"/>
                                <w:sz w:val="18"/>
                                <w:szCs w:val="18"/>
                                <w:lang w:eastAsia="en-GB"/>
                              </w:rPr>
                              <w:t>±</w:t>
                            </w:r>
                            <w:r>
                              <w:rPr>
                                <w:rFonts w:eastAsia="Times New Roman" w:cstheme="minorHAnsi"/>
                                <w:sz w:val="18"/>
                                <w:szCs w:val="18"/>
                                <w:lang w:eastAsia="en-GB"/>
                              </w:rPr>
                              <w:t xml:space="preserve"> 21</w:t>
                            </w:r>
                          </w:p>
                        </w:tc>
                      </w:tr>
                    </w:tbl>
                    <w:p w14:paraId="45356B5D" w14:textId="77777777" w:rsidR="004F11BE" w:rsidRDefault="004F11BE"/>
                  </w:txbxContent>
                </v:textbox>
                <w10:wrap type="square"/>
              </v:shape>
            </w:pict>
          </mc:Fallback>
        </mc:AlternateContent>
      </w:r>
      <w:r w:rsidR="00064EBF" w:rsidRPr="000C3771">
        <w:br w:type="page"/>
      </w:r>
    </w:p>
    <w:p w14:paraId="2CFA11E1" w14:textId="2C4CA4A7" w:rsidR="00626D61" w:rsidRPr="000C3771" w:rsidRDefault="00064EBF"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60000" behindDoc="0" locked="0" layoutInCell="1" allowOverlap="1" wp14:anchorId="3C4D034E" wp14:editId="71CDA878">
                <wp:simplePos x="0" y="0"/>
                <wp:positionH relativeFrom="column">
                  <wp:posOffset>26765</wp:posOffset>
                </wp:positionH>
                <wp:positionV relativeFrom="paragraph">
                  <wp:posOffset>540</wp:posOffset>
                </wp:positionV>
                <wp:extent cx="8851265" cy="1404620"/>
                <wp:effectExtent l="0" t="0" r="6985" b="6985"/>
                <wp:wrapSquare wrapText="bothSides"/>
                <wp:docPr id="2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51265" cy="1404620"/>
                        </a:xfrm>
                        <a:prstGeom prst="rect">
                          <a:avLst/>
                        </a:prstGeom>
                        <a:solidFill>
                          <a:srgbClr val="FFFFFF"/>
                        </a:solidFill>
                        <a:ln w="9525">
                          <a:noFill/>
                          <a:miter lim="800000"/>
                          <a:headEnd/>
                          <a:tailEnd/>
                        </a:ln>
                      </wps:spPr>
                      <wps:txbx>
                        <w:txbxContent>
                          <w:p w14:paraId="638E8A98" w14:textId="1A9D1472" w:rsidR="004F11BE" w:rsidRDefault="004F11BE">
                            <w:pPr>
                              <w:rPr>
                                <w:b/>
                                <w:bCs/>
                                <w:szCs w:val="24"/>
                              </w:rPr>
                            </w:pPr>
                            <w:r>
                              <w:rPr>
                                <w:b/>
                                <w:bCs/>
                                <w:szCs w:val="24"/>
                              </w:rPr>
                              <w:t xml:space="preserve">Table </w:t>
                            </w:r>
                            <w:r w:rsidR="000A08E5">
                              <w:rPr>
                                <w:b/>
                                <w:bCs/>
                                <w:szCs w:val="24"/>
                              </w:rPr>
                              <w:t>S2.</w:t>
                            </w:r>
                            <w:r>
                              <w:rPr>
                                <w:b/>
                                <w:bCs/>
                                <w:szCs w:val="24"/>
                              </w:rPr>
                              <w:t xml:space="preserve">5. </w:t>
                            </w:r>
                            <w:r w:rsidRPr="00C67757">
                              <w:rPr>
                                <w:b/>
                                <w:bCs/>
                                <w:szCs w:val="24"/>
                              </w:rPr>
                              <w:t xml:space="preserve">Quantification of cysteinylated aldehydes in samples derived from different stages of the industrial-scale malting process </w:t>
                            </w:r>
                            <w:r>
                              <w:rPr>
                                <w:b/>
                                <w:bCs/>
                                <w:szCs w:val="24"/>
                              </w:rPr>
                              <w:t>B</w:t>
                            </w:r>
                            <w:r w:rsidRPr="00C67757">
                              <w:rPr>
                                <w:b/>
                                <w:bCs/>
                                <w:szCs w:val="24"/>
                              </w:rPr>
                              <w:t xml:space="preserve">. </w:t>
                            </w:r>
                          </w:p>
                          <w:tbl>
                            <w:tblPr>
                              <w:tblW w:w="124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0"/>
                              <w:gridCol w:w="1236"/>
                              <w:gridCol w:w="1172"/>
                              <w:gridCol w:w="1275"/>
                              <w:gridCol w:w="1237"/>
                              <w:gridCol w:w="1172"/>
                              <w:gridCol w:w="1276"/>
                              <w:gridCol w:w="1276"/>
                              <w:gridCol w:w="1276"/>
                              <w:gridCol w:w="1275"/>
                            </w:tblGrid>
                            <w:tr w:rsidR="004F11BE" w14:paraId="24135FE9"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3C1A31F4" w14:textId="77777777" w:rsidR="004F11BE" w:rsidRDefault="004F11BE" w:rsidP="00991E16">
                                  <w:pPr>
                                    <w:spacing w:after="0" w:line="240" w:lineRule="auto"/>
                                    <w:jc w:val="center"/>
                                    <w:rPr>
                                      <w:rFonts w:cstheme="minorHAnsi"/>
                                      <w:b/>
                                      <w:bCs/>
                                      <w:sz w:val="18"/>
                                      <w:szCs w:val="18"/>
                                    </w:rPr>
                                  </w:pPr>
                                  <w:r>
                                    <w:rPr>
                                      <w:rFonts w:cstheme="minorHAnsi"/>
                                      <w:b/>
                                      <w:bCs/>
                                      <w:sz w:val="18"/>
                                      <w:szCs w:val="18"/>
                                    </w:rPr>
                                    <w:t>Cysteinylated aldehydes</w:t>
                                  </w:r>
                                </w:p>
                                <w:p w14:paraId="53FB30BC" w14:textId="77777777" w:rsidR="004F11BE" w:rsidRDefault="004F11BE" w:rsidP="00991E16">
                                  <w:pPr>
                                    <w:spacing w:after="0" w:line="240" w:lineRule="auto"/>
                                    <w:jc w:val="center"/>
                                    <w:rPr>
                                      <w:rFonts w:eastAsia="Times New Roman" w:cstheme="minorHAnsi"/>
                                      <w:b/>
                                      <w:bCs/>
                                      <w:sz w:val="18"/>
                                      <w:szCs w:val="18"/>
                                      <w:lang w:eastAsia="en-GB"/>
                                    </w:rPr>
                                  </w:pPr>
                                  <w:r>
                                    <w:rPr>
                                      <w:rFonts w:cstheme="minorHAnsi"/>
                                      <w:sz w:val="18"/>
                                      <w:szCs w:val="18"/>
                                    </w:rPr>
                                    <w:t>(µ</w:t>
                                  </w:r>
                                  <w:r>
                                    <w:rPr>
                                      <w:sz w:val="18"/>
                                      <w:szCs w:val="18"/>
                                    </w:rPr>
                                    <w:t>g/kg dm)</w:t>
                                  </w:r>
                                </w:p>
                              </w:tc>
                              <w:tc>
                                <w:tcPr>
                                  <w:tcW w:w="3683" w:type="dxa"/>
                                  <w:gridSpan w:val="3"/>
                                  <w:tcBorders>
                                    <w:top w:val="single" w:sz="4" w:space="0" w:color="auto"/>
                                    <w:left w:val="single" w:sz="4" w:space="0" w:color="auto"/>
                                    <w:bottom w:val="single" w:sz="4" w:space="0" w:color="auto"/>
                                    <w:right w:val="single" w:sz="4" w:space="0" w:color="auto"/>
                                  </w:tcBorders>
                                  <w:noWrap/>
                                  <w:vAlign w:val="center"/>
                                  <w:hideMark/>
                                </w:tcPr>
                                <w:p w14:paraId="668986F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MET-CYS</w:t>
                                  </w:r>
                                </w:p>
                              </w:tc>
                              <w:tc>
                                <w:tcPr>
                                  <w:tcW w:w="3685" w:type="dxa"/>
                                  <w:gridSpan w:val="3"/>
                                  <w:tcBorders>
                                    <w:top w:val="single" w:sz="4" w:space="0" w:color="auto"/>
                                    <w:left w:val="single" w:sz="4" w:space="0" w:color="auto"/>
                                    <w:bottom w:val="single" w:sz="4" w:space="0" w:color="auto"/>
                                    <w:right w:val="single" w:sz="4" w:space="0" w:color="auto"/>
                                  </w:tcBorders>
                                  <w:vAlign w:val="center"/>
                                  <w:hideMark/>
                                </w:tcPr>
                                <w:p w14:paraId="450CB14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PHE-CYS</w:t>
                                  </w:r>
                                </w:p>
                              </w:tc>
                              <w:tc>
                                <w:tcPr>
                                  <w:tcW w:w="3827" w:type="dxa"/>
                                  <w:gridSpan w:val="3"/>
                                  <w:tcBorders>
                                    <w:top w:val="single" w:sz="4" w:space="0" w:color="auto"/>
                                    <w:left w:val="single" w:sz="4" w:space="0" w:color="auto"/>
                                    <w:bottom w:val="single" w:sz="4" w:space="0" w:color="auto"/>
                                    <w:right w:val="single" w:sz="4" w:space="0" w:color="auto"/>
                                  </w:tcBorders>
                                  <w:vAlign w:val="center"/>
                                  <w:hideMark/>
                                </w:tcPr>
                                <w:p w14:paraId="12FA36C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HEX-CYS</w:t>
                                  </w:r>
                                </w:p>
                              </w:tc>
                            </w:tr>
                            <w:tr w:rsidR="004F11BE" w14:paraId="1EFC90F3"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1653204D" w14:textId="77777777" w:rsidR="004F11BE" w:rsidRDefault="004F11BE" w:rsidP="00991E16">
                                  <w:pPr>
                                    <w:spacing w:after="0" w:line="240" w:lineRule="auto"/>
                                    <w:jc w:val="center"/>
                                    <w:rPr>
                                      <w:rFonts w:cstheme="minorHAnsi"/>
                                      <w:b/>
                                      <w:bCs/>
                                      <w:sz w:val="18"/>
                                      <w:szCs w:val="18"/>
                                    </w:rPr>
                                  </w:pPr>
                                  <w:r>
                                    <w:rPr>
                                      <w:rFonts w:cstheme="minorHAnsi"/>
                                      <w:b/>
                                      <w:bCs/>
                                      <w:sz w:val="18"/>
                                      <w:szCs w:val="18"/>
                                    </w:rPr>
                                    <w:t>Barley</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0E0AD55C"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50A7E46A"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53F2A6F9"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10831F96"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A5182B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GM0</w:t>
                                  </w:r>
                                </w:p>
                              </w:tc>
                              <w:tc>
                                <w:tcPr>
                                  <w:tcW w:w="3683" w:type="dxa"/>
                                  <w:gridSpan w:val="3"/>
                                  <w:tcBorders>
                                    <w:top w:val="single" w:sz="4" w:space="0" w:color="auto"/>
                                    <w:left w:val="single" w:sz="4" w:space="0" w:color="auto"/>
                                    <w:bottom w:val="nil"/>
                                    <w:right w:val="single" w:sz="4" w:space="0" w:color="auto"/>
                                  </w:tcBorders>
                                  <w:noWrap/>
                                  <w:vAlign w:val="center"/>
                                </w:tcPr>
                                <w:p w14:paraId="0411329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nil"/>
                                    <w:right w:val="single" w:sz="4" w:space="0" w:color="auto"/>
                                  </w:tcBorders>
                                  <w:vAlign w:val="center"/>
                                </w:tcPr>
                                <w:p w14:paraId="22CE07C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nil"/>
                                    <w:right w:val="single" w:sz="4" w:space="0" w:color="auto"/>
                                  </w:tcBorders>
                                  <w:vAlign w:val="center"/>
                                </w:tcPr>
                                <w:p w14:paraId="550DE12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5A7E2907"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15F7A7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GM1</w:t>
                                  </w:r>
                                </w:p>
                              </w:tc>
                              <w:tc>
                                <w:tcPr>
                                  <w:tcW w:w="3683" w:type="dxa"/>
                                  <w:gridSpan w:val="3"/>
                                  <w:tcBorders>
                                    <w:top w:val="nil"/>
                                    <w:left w:val="single" w:sz="4" w:space="0" w:color="auto"/>
                                    <w:bottom w:val="nil"/>
                                    <w:right w:val="single" w:sz="4" w:space="0" w:color="auto"/>
                                  </w:tcBorders>
                                  <w:noWrap/>
                                  <w:vAlign w:val="center"/>
                                </w:tcPr>
                                <w:p w14:paraId="16EABB5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4621DFB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1C8FFA3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6B7E2E25"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4F8DBB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GM2</w:t>
                                  </w:r>
                                </w:p>
                              </w:tc>
                              <w:tc>
                                <w:tcPr>
                                  <w:tcW w:w="3683" w:type="dxa"/>
                                  <w:gridSpan w:val="3"/>
                                  <w:tcBorders>
                                    <w:top w:val="nil"/>
                                    <w:left w:val="single" w:sz="4" w:space="0" w:color="auto"/>
                                    <w:bottom w:val="nil"/>
                                    <w:right w:val="single" w:sz="4" w:space="0" w:color="auto"/>
                                  </w:tcBorders>
                                  <w:noWrap/>
                                  <w:vAlign w:val="center"/>
                                </w:tcPr>
                                <w:p w14:paraId="4A11E41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r w:rsidRPr="00CA06BA">
                                    <w:rPr>
                                      <w:rFonts w:eastAsia="Times New Roman" w:cstheme="minorHAnsi"/>
                                      <w:sz w:val="18"/>
                                      <w:szCs w:val="18"/>
                                      <w:lang w:eastAsia="en-GB"/>
                                    </w:rPr>
                                    <w:t xml:space="preserve"> </w:t>
                                  </w:r>
                                </w:p>
                              </w:tc>
                              <w:tc>
                                <w:tcPr>
                                  <w:tcW w:w="3685" w:type="dxa"/>
                                  <w:gridSpan w:val="3"/>
                                  <w:tcBorders>
                                    <w:top w:val="nil"/>
                                    <w:left w:val="single" w:sz="4" w:space="0" w:color="auto"/>
                                    <w:bottom w:val="nil"/>
                                    <w:right w:val="single" w:sz="4" w:space="0" w:color="auto"/>
                                  </w:tcBorders>
                                  <w:vAlign w:val="center"/>
                                </w:tcPr>
                                <w:p w14:paraId="2B67C2F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46B010B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663DF32A"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2BD305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GM3</w:t>
                                  </w:r>
                                </w:p>
                              </w:tc>
                              <w:tc>
                                <w:tcPr>
                                  <w:tcW w:w="3683" w:type="dxa"/>
                                  <w:gridSpan w:val="3"/>
                                  <w:tcBorders>
                                    <w:top w:val="nil"/>
                                    <w:left w:val="single" w:sz="4" w:space="0" w:color="auto"/>
                                    <w:bottom w:val="nil"/>
                                    <w:right w:val="single" w:sz="4" w:space="0" w:color="auto"/>
                                  </w:tcBorders>
                                  <w:noWrap/>
                                  <w:vAlign w:val="center"/>
                                </w:tcPr>
                                <w:p w14:paraId="0EF4267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47755BA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7C4B0CF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0F8FAC35"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71A6875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GM4</w:t>
                                  </w:r>
                                </w:p>
                              </w:tc>
                              <w:tc>
                                <w:tcPr>
                                  <w:tcW w:w="3683" w:type="dxa"/>
                                  <w:gridSpan w:val="3"/>
                                  <w:tcBorders>
                                    <w:top w:val="nil"/>
                                    <w:left w:val="single" w:sz="4" w:space="0" w:color="auto"/>
                                    <w:bottom w:val="single" w:sz="4" w:space="0" w:color="auto"/>
                                    <w:right w:val="single" w:sz="4" w:space="0" w:color="auto"/>
                                  </w:tcBorders>
                                  <w:noWrap/>
                                  <w:vAlign w:val="center"/>
                                </w:tcPr>
                                <w:p w14:paraId="1CA41DA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single" w:sz="4" w:space="0" w:color="auto"/>
                                    <w:right w:val="single" w:sz="4" w:space="0" w:color="auto"/>
                                  </w:tcBorders>
                                  <w:vAlign w:val="center"/>
                                </w:tcPr>
                                <w:p w14:paraId="5F1371D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single" w:sz="4" w:space="0" w:color="auto"/>
                                    <w:right w:val="single" w:sz="4" w:space="0" w:color="auto"/>
                                  </w:tcBorders>
                                  <w:vAlign w:val="center"/>
                                </w:tcPr>
                                <w:p w14:paraId="0803A9A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64529E6A"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15CE2681" w14:textId="77777777" w:rsidR="004F11BE" w:rsidRDefault="004F11BE" w:rsidP="00991E16">
                                  <w:pPr>
                                    <w:spacing w:after="0" w:line="240" w:lineRule="auto"/>
                                    <w:rPr>
                                      <w:rFonts w:eastAsia="Times New Roman" w:cstheme="minorHAnsi"/>
                                      <w:b/>
                                      <w:bCs/>
                                      <w:sz w:val="18"/>
                                      <w:szCs w:val="18"/>
                                      <w:lang w:eastAsia="en-GB"/>
                                    </w:rPr>
                                  </w:pPr>
                                </w:p>
                              </w:tc>
                              <w:tc>
                                <w:tcPr>
                                  <w:tcW w:w="1236" w:type="dxa"/>
                                  <w:tcBorders>
                                    <w:top w:val="single" w:sz="4" w:space="0" w:color="auto"/>
                                    <w:left w:val="single" w:sz="4" w:space="0" w:color="auto"/>
                                    <w:bottom w:val="dotted" w:sz="4" w:space="0" w:color="auto"/>
                                    <w:right w:val="dotted" w:sz="4" w:space="0" w:color="auto"/>
                                  </w:tcBorders>
                                  <w:noWrap/>
                                  <w:vAlign w:val="center"/>
                                  <w:hideMark/>
                                </w:tcPr>
                                <w:p w14:paraId="20A7CDA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6089284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vAlign w:val="center"/>
                                  <w:hideMark/>
                                </w:tcPr>
                                <w:p w14:paraId="08DB16D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37" w:type="dxa"/>
                                  <w:tcBorders>
                                    <w:top w:val="single" w:sz="4" w:space="0" w:color="auto"/>
                                    <w:left w:val="single" w:sz="4" w:space="0" w:color="auto"/>
                                    <w:bottom w:val="dotted" w:sz="4" w:space="0" w:color="auto"/>
                                    <w:right w:val="dotted" w:sz="4" w:space="0" w:color="auto"/>
                                  </w:tcBorders>
                                  <w:vAlign w:val="center"/>
                                  <w:hideMark/>
                                </w:tcPr>
                                <w:p w14:paraId="58090BC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6E15B5E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6" w:type="dxa"/>
                                  <w:tcBorders>
                                    <w:top w:val="single" w:sz="4" w:space="0" w:color="auto"/>
                                    <w:left w:val="dotted" w:sz="4" w:space="0" w:color="auto"/>
                                    <w:bottom w:val="dotted" w:sz="4" w:space="0" w:color="auto"/>
                                    <w:right w:val="single" w:sz="4" w:space="0" w:color="auto"/>
                                  </w:tcBorders>
                                  <w:noWrap/>
                                  <w:vAlign w:val="center"/>
                                  <w:hideMark/>
                                </w:tcPr>
                                <w:p w14:paraId="51F0F66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76" w:type="dxa"/>
                                  <w:tcBorders>
                                    <w:top w:val="single" w:sz="4" w:space="0" w:color="auto"/>
                                    <w:left w:val="single" w:sz="4" w:space="0" w:color="auto"/>
                                    <w:bottom w:val="dotted" w:sz="4" w:space="0" w:color="auto"/>
                                    <w:right w:val="dotted" w:sz="4" w:space="0" w:color="auto"/>
                                  </w:tcBorders>
                                  <w:vAlign w:val="center"/>
                                  <w:hideMark/>
                                </w:tcPr>
                                <w:p w14:paraId="242994F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276" w:type="dxa"/>
                                  <w:tcBorders>
                                    <w:top w:val="single" w:sz="4" w:space="0" w:color="auto"/>
                                    <w:left w:val="dotted" w:sz="4" w:space="0" w:color="auto"/>
                                    <w:bottom w:val="dotted" w:sz="4" w:space="0" w:color="auto"/>
                                    <w:right w:val="dotted" w:sz="4" w:space="0" w:color="auto"/>
                                  </w:tcBorders>
                                  <w:vAlign w:val="center"/>
                                  <w:hideMark/>
                                </w:tcPr>
                                <w:p w14:paraId="6A45003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noWrap/>
                                  <w:vAlign w:val="center"/>
                                  <w:hideMark/>
                                </w:tcPr>
                                <w:p w14:paraId="7425AC5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7D0D6C6F"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5094238C"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K12.5</w:t>
                                  </w:r>
                                </w:p>
                              </w:tc>
                              <w:tc>
                                <w:tcPr>
                                  <w:tcW w:w="1236" w:type="dxa"/>
                                  <w:tcBorders>
                                    <w:top w:val="nil"/>
                                    <w:left w:val="single" w:sz="4" w:space="0" w:color="auto"/>
                                    <w:bottom w:val="nil"/>
                                    <w:right w:val="dotted" w:sz="4" w:space="0" w:color="auto"/>
                                  </w:tcBorders>
                                  <w:noWrap/>
                                  <w:vAlign w:val="center"/>
                                </w:tcPr>
                                <w:p w14:paraId="5E247F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394CD80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5407729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3CC39E4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39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379B4BE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5BBBB56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4B2B447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55EED32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4627B9B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77000B53"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0705EA4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K13.0</w:t>
                                  </w:r>
                                </w:p>
                              </w:tc>
                              <w:tc>
                                <w:tcPr>
                                  <w:tcW w:w="1236" w:type="dxa"/>
                                  <w:tcBorders>
                                    <w:top w:val="nil"/>
                                    <w:left w:val="single" w:sz="4" w:space="0" w:color="auto"/>
                                    <w:bottom w:val="nil"/>
                                    <w:right w:val="dotted" w:sz="4" w:space="0" w:color="auto"/>
                                  </w:tcBorders>
                                  <w:noWrap/>
                                  <w:vAlign w:val="center"/>
                                </w:tcPr>
                                <w:p w14:paraId="08F9FE6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79A1E0B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52363C1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5AB60E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36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1AB2042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3A56B59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2B80749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7A0664F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625BCE2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2126D3EE"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57BF5D9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K13.5</w:t>
                                  </w:r>
                                </w:p>
                              </w:tc>
                              <w:tc>
                                <w:tcPr>
                                  <w:tcW w:w="1236" w:type="dxa"/>
                                  <w:tcBorders>
                                    <w:top w:val="nil"/>
                                    <w:left w:val="single" w:sz="4" w:space="0" w:color="auto"/>
                                    <w:bottom w:val="nil"/>
                                    <w:right w:val="dotted" w:sz="4" w:space="0" w:color="auto"/>
                                  </w:tcBorders>
                                  <w:noWrap/>
                                  <w:vAlign w:val="center"/>
                                </w:tcPr>
                                <w:p w14:paraId="637686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5513E1F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76D1141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r w:rsidRPr="00CA06BA">
                                    <w:rPr>
                                      <w:rFonts w:eastAsia="Times New Roman" w:cstheme="minorHAnsi"/>
                                      <w:sz w:val="18"/>
                                      <w:szCs w:val="18"/>
                                      <w:lang w:eastAsia="en-GB"/>
                                    </w:rPr>
                                    <w:t xml:space="preserve"> </w:t>
                                  </w:r>
                                </w:p>
                              </w:tc>
                              <w:tc>
                                <w:tcPr>
                                  <w:tcW w:w="1237" w:type="dxa"/>
                                  <w:tcBorders>
                                    <w:top w:val="nil"/>
                                    <w:left w:val="single" w:sz="4" w:space="0" w:color="auto"/>
                                    <w:bottom w:val="nil"/>
                                    <w:right w:val="dotted" w:sz="4" w:space="0" w:color="auto"/>
                                  </w:tcBorders>
                                  <w:vAlign w:val="center"/>
                                </w:tcPr>
                                <w:p w14:paraId="4DFD12F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00CC9E2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44DC795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5927CE6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67263BE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40D4073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412745B2"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99D155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K14.0</w:t>
                                  </w:r>
                                </w:p>
                              </w:tc>
                              <w:tc>
                                <w:tcPr>
                                  <w:tcW w:w="1236" w:type="dxa"/>
                                  <w:tcBorders>
                                    <w:top w:val="nil"/>
                                    <w:left w:val="single" w:sz="4" w:space="0" w:color="auto"/>
                                    <w:bottom w:val="nil"/>
                                    <w:right w:val="dotted" w:sz="4" w:space="0" w:color="auto"/>
                                  </w:tcBorders>
                                  <w:noWrap/>
                                  <w:vAlign w:val="center"/>
                                </w:tcPr>
                                <w:p w14:paraId="4A48C08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640F335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363270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481A247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2DF503B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44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nil"/>
                                    <w:right w:val="single" w:sz="4" w:space="0" w:color="auto"/>
                                  </w:tcBorders>
                                  <w:noWrap/>
                                  <w:vAlign w:val="center"/>
                                </w:tcPr>
                                <w:p w14:paraId="2B9BE58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6C09341"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74DDF51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noWrap/>
                                  <w:vAlign w:val="center"/>
                                </w:tcPr>
                                <w:p w14:paraId="021029F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7225EC8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AA98A6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K14.5</w:t>
                                  </w:r>
                                </w:p>
                              </w:tc>
                              <w:tc>
                                <w:tcPr>
                                  <w:tcW w:w="1236" w:type="dxa"/>
                                  <w:tcBorders>
                                    <w:top w:val="nil"/>
                                    <w:left w:val="single" w:sz="4" w:space="0" w:color="auto"/>
                                    <w:bottom w:val="nil"/>
                                    <w:right w:val="dotted" w:sz="4" w:space="0" w:color="auto"/>
                                  </w:tcBorders>
                                  <w:noWrap/>
                                  <w:vAlign w:val="center"/>
                                </w:tcPr>
                                <w:p w14:paraId="752F0F2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2965D39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4273222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55F1BA8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358EE6F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6" w:type="dxa"/>
                                  <w:tcBorders>
                                    <w:top w:val="nil"/>
                                    <w:left w:val="dotted" w:sz="4" w:space="0" w:color="auto"/>
                                    <w:bottom w:val="nil"/>
                                    <w:right w:val="single" w:sz="4" w:space="0" w:color="auto"/>
                                  </w:tcBorders>
                                  <w:noWrap/>
                                  <w:vAlign w:val="center"/>
                                </w:tcPr>
                                <w:p w14:paraId="463FD54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9E67B3C"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3A12703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7068738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23D62BD9"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3F0884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K15.0</w:t>
                                  </w:r>
                                </w:p>
                              </w:tc>
                              <w:tc>
                                <w:tcPr>
                                  <w:tcW w:w="1236" w:type="dxa"/>
                                  <w:tcBorders>
                                    <w:top w:val="nil"/>
                                    <w:left w:val="single" w:sz="4" w:space="0" w:color="auto"/>
                                    <w:bottom w:val="nil"/>
                                    <w:right w:val="dotted" w:sz="4" w:space="0" w:color="auto"/>
                                  </w:tcBorders>
                                  <w:noWrap/>
                                  <w:vAlign w:val="center"/>
                                </w:tcPr>
                                <w:p w14:paraId="2DAA034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6E4BDC8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6F583A4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26C08CC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43E5D08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noWrap/>
                                  <w:vAlign w:val="center"/>
                                </w:tcPr>
                                <w:p w14:paraId="627D151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739F1BF2"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3A00182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24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30AACF0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06329DD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A5CDC8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K15.5</w:t>
                                  </w:r>
                                </w:p>
                              </w:tc>
                              <w:tc>
                                <w:tcPr>
                                  <w:tcW w:w="1236" w:type="dxa"/>
                                  <w:tcBorders>
                                    <w:top w:val="nil"/>
                                    <w:left w:val="single" w:sz="4" w:space="0" w:color="auto"/>
                                    <w:bottom w:val="nil"/>
                                    <w:right w:val="dotted" w:sz="4" w:space="0" w:color="auto"/>
                                  </w:tcBorders>
                                  <w:noWrap/>
                                  <w:vAlign w:val="center"/>
                                </w:tcPr>
                                <w:p w14:paraId="0785FA5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39E0E14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032E165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A1BC30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92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172" w:type="dxa"/>
                                  <w:tcBorders>
                                    <w:top w:val="nil"/>
                                    <w:left w:val="dotted" w:sz="4" w:space="0" w:color="auto"/>
                                    <w:bottom w:val="nil"/>
                                    <w:right w:val="dotted" w:sz="4" w:space="0" w:color="auto"/>
                                  </w:tcBorders>
                                  <w:vAlign w:val="center"/>
                                </w:tcPr>
                                <w:p w14:paraId="3615989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73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noWrap/>
                                  <w:vAlign w:val="center"/>
                                </w:tcPr>
                                <w:p w14:paraId="758BE0C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23AF8CE"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7B67A77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529055A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297F1E1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EDE277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K16.0</w:t>
                                  </w:r>
                                </w:p>
                              </w:tc>
                              <w:tc>
                                <w:tcPr>
                                  <w:tcW w:w="1236" w:type="dxa"/>
                                  <w:tcBorders>
                                    <w:top w:val="nil"/>
                                    <w:left w:val="single" w:sz="4" w:space="0" w:color="auto"/>
                                    <w:bottom w:val="nil"/>
                                    <w:right w:val="dotted" w:sz="4" w:space="0" w:color="auto"/>
                                  </w:tcBorders>
                                  <w:noWrap/>
                                  <w:vAlign w:val="center"/>
                                </w:tcPr>
                                <w:p w14:paraId="0B9C91F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28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109972A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69CF243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r w:rsidRPr="00CA06BA">
                                    <w:rPr>
                                      <w:rFonts w:eastAsia="Times New Roman" w:cstheme="minorHAnsi"/>
                                      <w:sz w:val="18"/>
                                      <w:szCs w:val="18"/>
                                      <w:lang w:eastAsia="en-GB"/>
                                    </w:rPr>
                                    <w:t xml:space="preserve"> </w:t>
                                  </w:r>
                                </w:p>
                              </w:tc>
                              <w:tc>
                                <w:tcPr>
                                  <w:tcW w:w="1237" w:type="dxa"/>
                                  <w:tcBorders>
                                    <w:top w:val="nil"/>
                                    <w:left w:val="single" w:sz="4" w:space="0" w:color="auto"/>
                                    <w:bottom w:val="nil"/>
                                    <w:right w:val="dotted" w:sz="4" w:space="0" w:color="auto"/>
                                  </w:tcBorders>
                                  <w:vAlign w:val="center"/>
                                </w:tcPr>
                                <w:p w14:paraId="4AAC2AE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104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49F6446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noWrap/>
                                  <w:vAlign w:val="center"/>
                                </w:tcPr>
                                <w:p w14:paraId="07ABA3A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5EB2DF6A"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0F31CED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31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04D9903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3ABC42EE"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CB35A51"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K16.5</w:t>
                                  </w:r>
                                </w:p>
                              </w:tc>
                              <w:tc>
                                <w:tcPr>
                                  <w:tcW w:w="1236" w:type="dxa"/>
                                  <w:tcBorders>
                                    <w:top w:val="nil"/>
                                    <w:left w:val="single" w:sz="4" w:space="0" w:color="auto"/>
                                    <w:bottom w:val="nil"/>
                                    <w:right w:val="dotted" w:sz="4" w:space="0" w:color="auto"/>
                                  </w:tcBorders>
                                  <w:noWrap/>
                                  <w:vAlign w:val="center"/>
                                </w:tcPr>
                                <w:p w14:paraId="579C7AB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291D900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6E2B67E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23E29C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102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5D6039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90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6" w:type="dxa"/>
                                  <w:tcBorders>
                                    <w:top w:val="nil"/>
                                    <w:left w:val="dotted" w:sz="4" w:space="0" w:color="auto"/>
                                    <w:bottom w:val="nil"/>
                                    <w:right w:val="single" w:sz="4" w:space="0" w:color="auto"/>
                                  </w:tcBorders>
                                  <w:noWrap/>
                                  <w:vAlign w:val="center"/>
                                </w:tcPr>
                                <w:p w14:paraId="2E55D16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2D4FA3A7"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634616D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12E6C91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1FB4A631"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3606F50"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K17.0</w:t>
                                  </w:r>
                                </w:p>
                              </w:tc>
                              <w:tc>
                                <w:tcPr>
                                  <w:tcW w:w="1236" w:type="dxa"/>
                                  <w:tcBorders>
                                    <w:top w:val="nil"/>
                                    <w:left w:val="single" w:sz="4" w:space="0" w:color="auto"/>
                                    <w:bottom w:val="nil"/>
                                    <w:right w:val="dotted" w:sz="4" w:space="0" w:color="auto"/>
                                  </w:tcBorders>
                                  <w:noWrap/>
                                  <w:vAlign w:val="center"/>
                                </w:tcPr>
                                <w:p w14:paraId="059B3B8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32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F46D63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4B94328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F6424C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123 </w:t>
                                  </w:r>
                                  <w:r w:rsidRPr="00CA06BA">
                                    <w:rPr>
                                      <w:rFonts w:eastAsia="Times New Roman" w:cstheme="minorHAnsi"/>
                                      <w:sz w:val="18"/>
                                      <w:szCs w:val="18"/>
                                      <w:lang w:eastAsia="en-GB"/>
                                    </w:rPr>
                                    <w:t>±</w:t>
                                  </w:r>
                                  <w:r>
                                    <w:rPr>
                                      <w:rFonts w:eastAsia="Times New Roman" w:cstheme="minorHAnsi"/>
                                      <w:sz w:val="18"/>
                                      <w:szCs w:val="18"/>
                                      <w:lang w:eastAsia="en-GB"/>
                                    </w:rPr>
                                    <w:t xml:space="preserve"> 4 </w:t>
                                  </w:r>
                                </w:p>
                              </w:tc>
                              <w:tc>
                                <w:tcPr>
                                  <w:tcW w:w="1172" w:type="dxa"/>
                                  <w:tcBorders>
                                    <w:top w:val="nil"/>
                                    <w:left w:val="dotted" w:sz="4" w:space="0" w:color="auto"/>
                                    <w:bottom w:val="nil"/>
                                    <w:right w:val="dotted" w:sz="4" w:space="0" w:color="auto"/>
                                  </w:tcBorders>
                                  <w:vAlign w:val="center"/>
                                </w:tcPr>
                                <w:p w14:paraId="0FE3290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106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noWrap/>
                                  <w:vAlign w:val="center"/>
                                </w:tcPr>
                                <w:p w14:paraId="18A8CEE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F15341B"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0B7CA34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4790F93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570AA326"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058740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K17.5</w:t>
                                  </w:r>
                                </w:p>
                              </w:tc>
                              <w:tc>
                                <w:tcPr>
                                  <w:tcW w:w="1236" w:type="dxa"/>
                                  <w:tcBorders>
                                    <w:top w:val="nil"/>
                                    <w:left w:val="single" w:sz="4" w:space="0" w:color="auto"/>
                                    <w:bottom w:val="nil"/>
                                    <w:right w:val="dotted" w:sz="4" w:space="0" w:color="auto"/>
                                  </w:tcBorders>
                                  <w:noWrap/>
                                  <w:vAlign w:val="center"/>
                                </w:tcPr>
                                <w:p w14:paraId="0C67FC4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35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0C46BBA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109A2A4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553834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120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6FE05D8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155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0D713EB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4C7ED1C2"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3841E7E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55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noWrap/>
                                  <w:vAlign w:val="center"/>
                                </w:tcPr>
                                <w:p w14:paraId="536B50E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2FDD56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4E21D9B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K18.0</w:t>
                                  </w:r>
                                </w:p>
                              </w:tc>
                              <w:tc>
                                <w:tcPr>
                                  <w:tcW w:w="1236" w:type="dxa"/>
                                  <w:tcBorders>
                                    <w:top w:val="nil"/>
                                    <w:left w:val="single" w:sz="4" w:space="0" w:color="auto"/>
                                    <w:bottom w:val="nil"/>
                                    <w:right w:val="dotted" w:sz="4" w:space="0" w:color="auto"/>
                                  </w:tcBorders>
                                  <w:noWrap/>
                                  <w:vAlign w:val="center"/>
                                </w:tcPr>
                                <w:p w14:paraId="03AA5DC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40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39DC97C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5EB66F4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7D7B80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141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49BCD2F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172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276" w:type="dxa"/>
                                  <w:tcBorders>
                                    <w:top w:val="nil"/>
                                    <w:left w:val="dotted" w:sz="4" w:space="0" w:color="auto"/>
                                    <w:bottom w:val="nil"/>
                                    <w:right w:val="single" w:sz="4" w:space="0" w:color="auto"/>
                                  </w:tcBorders>
                                  <w:noWrap/>
                                  <w:vAlign w:val="center"/>
                                </w:tcPr>
                                <w:p w14:paraId="6BF549E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3C221C4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03A2DFE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1A7559A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194A88BA"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EF0B9E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K18.5</w:t>
                                  </w:r>
                                </w:p>
                              </w:tc>
                              <w:tc>
                                <w:tcPr>
                                  <w:tcW w:w="1236" w:type="dxa"/>
                                  <w:tcBorders>
                                    <w:top w:val="nil"/>
                                    <w:left w:val="single" w:sz="4" w:space="0" w:color="auto"/>
                                    <w:bottom w:val="nil"/>
                                    <w:right w:val="dotted" w:sz="4" w:space="0" w:color="auto"/>
                                  </w:tcBorders>
                                  <w:noWrap/>
                                  <w:vAlign w:val="center"/>
                                </w:tcPr>
                                <w:p w14:paraId="74193C9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51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073767E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739A793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0828FA7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 192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172" w:type="dxa"/>
                                  <w:tcBorders>
                                    <w:top w:val="nil"/>
                                    <w:left w:val="dotted" w:sz="4" w:space="0" w:color="auto"/>
                                    <w:bottom w:val="nil"/>
                                    <w:right w:val="dotted" w:sz="4" w:space="0" w:color="auto"/>
                                  </w:tcBorders>
                                  <w:vAlign w:val="center"/>
                                </w:tcPr>
                                <w:p w14:paraId="271D65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207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nil"/>
                                    <w:right w:val="single" w:sz="4" w:space="0" w:color="auto"/>
                                  </w:tcBorders>
                                  <w:noWrap/>
                                  <w:vAlign w:val="center"/>
                                </w:tcPr>
                                <w:p w14:paraId="2DD7104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2E989DC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2FEAC72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85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5CE6B21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678AA0D"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B6C0AC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K19.0</w:t>
                                  </w:r>
                                </w:p>
                              </w:tc>
                              <w:tc>
                                <w:tcPr>
                                  <w:tcW w:w="1236" w:type="dxa"/>
                                  <w:tcBorders>
                                    <w:top w:val="nil"/>
                                    <w:left w:val="single" w:sz="4" w:space="0" w:color="auto"/>
                                    <w:bottom w:val="nil"/>
                                    <w:right w:val="dotted" w:sz="4" w:space="0" w:color="auto"/>
                                  </w:tcBorders>
                                  <w:noWrap/>
                                  <w:vAlign w:val="center"/>
                                </w:tcPr>
                                <w:p w14:paraId="5AE671D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73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55AB62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2AE84D6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2CEEC2F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249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5EBB117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222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276" w:type="dxa"/>
                                  <w:tcBorders>
                                    <w:top w:val="nil"/>
                                    <w:left w:val="dotted" w:sz="4" w:space="0" w:color="auto"/>
                                    <w:bottom w:val="nil"/>
                                    <w:right w:val="single" w:sz="4" w:space="0" w:color="auto"/>
                                  </w:tcBorders>
                                  <w:noWrap/>
                                  <w:vAlign w:val="center"/>
                                </w:tcPr>
                                <w:p w14:paraId="4999ECD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3120533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dotted" w:sz="4" w:space="0" w:color="auto"/>
                                  </w:tcBorders>
                                  <w:vAlign w:val="center"/>
                                </w:tcPr>
                                <w:p w14:paraId="4026488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72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17B8C56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C46B6C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E2074B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K19.5</w:t>
                                  </w:r>
                                </w:p>
                              </w:tc>
                              <w:tc>
                                <w:tcPr>
                                  <w:tcW w:w="1236" w:type="dxa"/>
                                  <w:tcBorders>
                                    <w:top w:val="nil"/>
                                    <w:left w:val="single" w:sz="4" w:space="0" w:color="auto"/>
                                    <w:bottom w:val="nil"/>
                                    <w:right w:val="dotted" w:sz="4" w:space="0" w:color="auto"/>
                                  </w:tcBorders>
                                  <w:noWrap/>
                                  <w:vAlign w:val="center"/>
                                </w:tcPr>
                                <w:p w14:paraId="3E2A489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73017B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0B0B4E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4BC8CDD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263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18DD5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308 </w:t>
                                  </w:r>
                                  <w:r w:rsidRPr="00CA06BA">
                                    <w:rPr>
                                      <w:rFonts w:eastAsia="Times New Roman" w:cstheme="minorHAnsi"/>
                                      <w:sz w:val="18"/>
                                      <w:szCs w:val="18"/>
                                      <w:lang w:eastAsia="en-GB"/>
                                    </w:rPr>
                                    <w:t>±</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694FD66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57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6" w:type="dxa"/>
                                  <w:tcBorders>
                                    <w:top w:val="nil"/>
                                    <w:left w:val="single" w:sz="4" w:space="0" w:color="auto"/>
                                    <w:bottom w:val="nil"/>
                                    <w:right w:val="dotted" w:sz="4" w:space="0" w:color="auto"/>
                                  </w:tcBorders>
                                  <w:vAlign w:val="center"/>
                                </w:tcPr>
                                <w:p w14:paraId="36E087B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62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5EC3DCC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noWrap/>
                                  <w:vAlign w:val="center"/>
                                </w:tcPr>
                                <w:p w14:paraId="1AF8F7C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5174CBD"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FDEEB8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K20.0</w:t>
                                  </w:r>
                                </w:p>
                              </w:tc>
                              <w:tc>
                                <w:tcPr>
                                  <w:tcW w:w="1236" w:type="dxa"/>
                                  <w:tcBorders>
                                    <w:top w:val="nil"/>
                                    <w:left w:val="single" w:sz="4" w:space="0" w:color="auto"/>
                                    <w:bottom w:val="nil"/>
                                    <w:right w:val="dotted" w:sz="4" w:space="0" w:color="auto"/>
                                  </w:tcBorders>
                                  <w:noWrap/>
                                  <w:vAlign w:val="center"/>
                                </w:tcPr>
                                <w:p w14:paraId="45FF525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88 </w:t>
                                  </w:r>
                                  <w:r w:rsidRPr="00CA06BA">
                                    <w:rPr>
                                      <w:rFonts w:eastAsia="Times New Roman" w:cstheme="minorHAnsi"/>
                                      <w:sz w:val="18"/>
                                      <w:szCs w:val="18"/>
                                      <w:lang w:eastAsia="en-GB"/>
                                    </w:rPr>
                                    <w:t>±</w:t>
                                  </w:r>
                                  <w:r>
                                    <w:rPr>
                                      <w:rFonts w:eastAsia="Times New Roman" w:cstheme="minorHAnsi"/>
                                      <w:sz w:val="18"/>
                                      <w:szCs w:val="18"/>
                                      <w:lang w:eastAsia="en-GB"/>
                                    </w:rPr>
                                    <w:t>4</w:t>
                                  </w:r>
                                </w:p>
                              </w:tc>
                              <w:tc>
                                <w:tcPr>
                                  <w:tcW w:w="1172" w:type="dxa"/>
                                  <w:tcBorders>
                                    <w:top w:val="nil"/>
                                    <w:left w:val="dotted" w:sz="4" w:space="0" w:color="auto"/>
                                    <w:bottom w:val="nil"/>
                                    <w:right w:val="dotted" w:sz="4" w:space="0" w:color="auto"/>
                                  </w:tcBorders>
                                  <w:vAlign w:val="center"/>
                                </w:tcPr>
                                <w:p w14:paraId="6F06D6C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746B78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5A02392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313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172" w:type="dxa"/>
                                  <w:tcBorders>
                                    <w:top w:val="nil"/>
                                    <w:left w:val="dotted" w:sz="4" w:space="0" w:color="auto"/>
                                    <w:bottom w:val="nil"/>
                                    <w:right w:val="dotted" w:sz="4" w:space="0" w:color="auto"/>
                                  </w:tcBorders>
                                  <w:vAlign w:val="center"/>
                                </w:tcPr>
                                <w:p w14:paraId="22585E9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337 </w:t>
                                  </w:r>
                                  <w:r w:rsidRPr="00CA06BA">
                                    <w:rPr>
                                      <w:rFonts w:eastAsia="Times New Roman" w:cstheme="minorHAnsi"/>
                                      <w:sz w:val="18"/>
                                      <w:szCs w:val="18"/>
                                      <w:lang w:eastAsia="en-GB"/>
                                    </w:rPr>
                                    <w:t>±</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3330DE1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74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276" w:type="dxa"/>
                                  <w:tcBorders>
                                    <w:top w:val="nil"/>
                                    <w:left w:val="single" w:sz="4" w:space="0" w:color="auto"/>
                                    <w:bottom w:val="nil"/>
                                    <w:right w:val="dotted" w:sz="4" w:space="0" w:color="auto"/>
                                  </w:tcBorders>
                                  <w:vAlign w:val="center"/>
                                </w:tcPr>
                                <w:p w14:paraId="74C58E3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55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dotted" w:sz="4" w:space="0" w:color="auto"/>
                                  </w:tcBorders>
                                  <w:vAlign w:val="center"/>
                                </w:tcPr>
                                <w:p w14:paraId="59ECEC9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713CD07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F897C8D"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29E7B5E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K21.5</w:t>
                                  </w:r>
                                </w:p>
                              </w:tc>
                              <w:tc>
                                <w:tcPr>
                                  <w:tcW w:w="1236" w:type="dxa"/>
                                  <w:tcBorders>
                                    <w:top w:val="nil"/>
                                    <w:left w:val="single" w:sz="4" w:space="0" w:color="auto"/>
                                    <w:bottom w:val="single" w:sz="4" w:space="0" w:color="auto"/>
                                    <w:right w:val="dotted" w:sz="4" w:space="0" w:color="auto"/>
                                  </w:tcBorders>
                                  <w:noWrap/>
                                  <w:vAlign w:val="center"/>
                                </w:tcPr>
                                <w:p w14:paraId="393AC83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single" w:sz="4" w:space="0" w:color="auto"/>
                                    <w:right w:val="dotted" w:sz="4" w:space="0" w:color="auto"/>
                                  </w:tcBorders>
                                  <w:vAlign w:val="center"/>
                                </w:tcPr>
                                <w:p w14:paraId="1F20E47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single" w:sz="4" w:space="0" w:color="auto"/>
                                    <w:right w:val="single" w:sz="4" w:space="0" w:color="auto"/>
                                  </w:tcBorders>
                                  <w:vAlign w:val="center"/>
                                </w:tcPr>
                                <w:p w14:paraId="4BEA73D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single" w:sz="4" w:space="0" w:color="auto"/>
                                    <w:right w:val="dotted" w:sz="4" w:space="0" w:color="auto"/>
                                  </w:tcBorders>
                                  <w:vAlign w:val="center"/>
                                </w:tcPr>
                                <w:p w14:paraId="7C69DBA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353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single" w:sz="4" w:space="0" w:color="auto"/>
                                    <w:right w:val="dotted" w:sz="4" w:space="0" w:color="auto"/>
                                  </w:tcBorders>
                                  <w:vAlign w:val="center"/>
                                </w:tcPr>
                                <w:p w14:paraId="041DC2B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469 </w:t>
                                  </w:r>
                                  <w:r w:rsidRPr="00CA06BA">
                                    <w:rPr>
                                      <w:rFonts w:eastAsia="Times New Roman" w:cstheme="minorHAnsi"/>
                                      <w:sz w:val="18"/>
                                      <w:szCs w:val="18"/>
                                      <w:lang w:eastAsia="en-GB"/>
                                    </w:rPr>
                                    <w:t>±</w:t>
                                  </w:r>
                                  <w:r>
                                    <w:rPr>
                                      <w:rFonts w:eastAsia="Times New Roman" w:cstheme="minorHAnsi"/>
                                      <w:sz w:val="18"/>
                                      <w:szCs w:val="18"/>
                                      <w:lang w:eastAsia="en-GB"/>
                                    </w:rPr>
                                    <w:t xml:space="preserve"> 20</w:t>
                                  </w:r>
                                </w:p>
                              </w:tc>
                              <w:tc>
                                <w:tcPr>
                                  <w:tcW w:w="1276" w:type="dxa"/>
                                  <w:tcBorders>
                                    <w:top w:val="nil"/>
                                    <w:left w:val="dotted" w:sz="4" w:space="0" w:color="auto"/>
                                    <w:bottom w:val="single" w:sz="4" w:space="0" w:color="auto"/>
                                    <w:right w:val="single" w:sz="4" w:space="0" w:color="auto"/>
                                  </w:tcBorders>
                                  <w:noWrap/>
                                  <w:vAlign w:val="center"/>
                                </w:tcPr>
                                <w:p w14:paraId="04C3769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86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single" w:sz="4" w:space="0" w:color="auto"/>
                                    <w:bottom w:val="single" w:sz="4" w:space="0" w:color="auto"/>
                                    <w:right w:val="dotted" w:sz="4" w:space="0" w:color="auto"/>
                                  </w:tcBorders>
                                  <w:vAlign w:val="center"/>
                                </w:tcPr>
                                <w:p w14:paraId="59A95AB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single" w:sz="4" w:space="0" w:color="auto"/>
                                    <w:right w:val="dotted" w:sz="4" w:space="0" w:color="auto"/>
                                  </w:tcBorders>
                                  <w:vAlign w:val="center"/>
                                </w:tcPr>
                                <w:p w14:paraId="510A12D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97 </w:t>
                                  </w:r>
                                  <w:r w:rsidRPr="00CA06BA">
                                    <w:rPr>
                                      <w:rFonts w:eastAsia="Times New Roman" w:cstheme="minorHAnsi"/>
                                      <w:sz w:val="18"/>
                                      <w:szCs w:val="18"/>
                                      <w:lang w:eastAsia="en-GB"/>
                                    </w:rPr>
                                    <w:t>±</w:t>
                                  </w:r>
                                  <w:r>
                                    <w:rPr>
                                      <w:rFonts w:eastAsia="Times New Roman" w:cstheme="minorHAnsi"/>
                                      <w:sz w:val="18"/>
                                      <w:szCs w:val="18"/>
                                      <w:lang w:eastAsia="en-GB"/>
                                    </w:rPr>
                                    <w:t xml:space="preserve"> 4 </w:t>
                                  </w:r>
                                </w:p>
                              </w:tc>
                              <w:tc>
                                <w:tcPr>
                                  <w:tcW w:w="1275" w:type="dxa"/>
                                  <w:tcBorders>
                                    <w:top w:val="nil"/>
                                    <w:left w:val="dotted" w:sz="4" w:space="0" w:color="auto"/>
                                    <w:bottom w:val="single" w:sz="4" w:space="0" w:color="auto"/>
                                    <w:right w:val="single" w:sz="4" w:space="0" w:color="auto"/>
                                  </w:tcBorders>
                                  <w:noWrap/>
                                  <w:vAlign w:val="center"/>
                                </w:tcPr>
                                <w:p w14:paraId="0A81C5A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A0FF8FD"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487C0CFB" w14:textId="77777777" w:rsidR="004F11BE" w:rsidRDefault="004F11BE" w:rsidP="00991E16">
                                  <w:pPr>
                                    <w:spacing w:after="0" w:line="240" w:lineRule="auto"/>
                                    <w:jc w:val="center"/>
                                    <w:rPr>
                                      <w:rFonts w:eastAsia="Times New Roman" w:cstheme="minorHAnsi"/>
                                      <w:b/>
                                      <w:bCs/>
                                      <w:sz w:val="18"/>
                                      <w:szCs w:val="18"/>
                                      <w:lang w:eastAsia="en-GB"/>
                                    </w:rPr>
                                  </w:pPr>
                                </w:p>
                              </w:tc>
                              <w:tc>
                                <w:tcPr>
                                  <w:tcW w:w="3683" w:type="dxa"/>
                                  <w:gridSpan w:val="3"/>
                                  <w:tcBorders>
                                    <w:top w:val="single" w:sz="4" w:space="0" w:color="auto"/>
                                    <w:left w:val="single" w:sz="4" w:space="0" w:color="auto"/>
                                    <w:bottom w:val="dotted" w:sz="4" w:space="0" w:color="auto"/>
                                    <w:right w:val="single" w:sz="4" w:space="0" w:color="auto"/>
                                  </w:tcBorders>
                                  <w:noWrap/>
                                  <w:vAlign w:val="center"/>
                                  <w:hideMark/>
                                </w:tcPr>
                                <w:p w14:paraId="5A0AD84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hideMark/>
                                </w:tcPr>
                                <w:p w14:paraId="6D1795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hideMark/>
                                </w:tcPr>
                                <w:p w14:paraId="3CDA9EE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39C9A3F4"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41CFC44C"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C0</w:t>
                                  </w:r>
                                </w:p>
                              </w:tc>
                              <w:tc>
                                <w:tcPr>
                                  <w:tcW w:w="3683" w:type="dxa"/>
                                  <w:gridSpan w:val="3"/>
                                  <w:tcBorders>
                                    <w:top w:val="single" w:sz="4" w:space="0" w:color="auto"/>
                                    <w:left w:val="single" w:sz="4" w:space="0" w:color="auto"/>
                                    <w:bottom w:val="nil"/>
                                    <w:right w:val="single" w:sz="4" w:space="0" w:color="auto"/>
                                  </w:tcBorders>
                                  <w:noWrap/>
                                  <w:vAlign w:val="center"/>
                                </w:tcPr>
                                <w:p w14:paraId="5AAA6EE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single" w:sz="4" w:space="0" w:color="auto"/>
                                    <w:left w:val="single" w:sz="4" w:space="0" w:color="auto"/>
                                    <w:bottom w:val="nil"/>
                                    <w:right w:val="single" w:sz="4" w:space="0" w:color="auto"/>
                                  </w:tcBorders>
                                  <w:vAlign w:val="center"/>
                                </w:tcPr>
                                <w:p w14:paraId="576D5ED8"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116 ± 2</w:t>
                                  </w:r>
                                </w:p>
                              </w:tc>
                              <w:tc>
                                <w:tcPr>
                                  <w:tcW w:w="3827" w:type="dxa"/>
                                  <w:gridSpan w:val="3"/>
                                  <w:tcBorders>
                                    <w:top w:val="single" w:sz="4" w:space="0" w:color="auto"/>
                                    <w:left w:val="single" w:sz="4" w:space="0" w:color="auto"/>
                                    <w:bottom w:val="nil"/>
                                    <w:right w:val="single" w:sz="4" w:space="0" w:color="auto"/>
                                  </w:tcBorders>
                                  <w:vAlign w:val="center"/>
                                </w:tcPr>
                                <w:p w14:paraId="19DC76E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6499A09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7A3980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C15</w:t>
                                  </w:r>
                                </w:p>
                              </w:tc>
                              <w:tc>
                                <w:tcPr>
                                  <w:tcW w:w="3683" w:type="dxa"/>
                                  <w:gridSpan w:val="3"/>
                                  <w:tcBorders>
                                    <w:top w:val="nil"/>
                                    <w:left w:val="single" w:sz="4" w:space="0" w:color="auto"/>
                                    <w:bottom w:val="nil"/>
                                    <w:right w:val="single" w:sz="4" w:space="0" w:color="auto"/>
                                  </w:tcBorders>
                                  <w:noWrap/>
                                  <w:vAlign w:val="center"/>
                                </w:tcPr>
                                <w:p w14:paraId="2A0C8DA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685" w:type="dxa"/>
                                  <w:gridSpan w:val="3"/>
                                  <w:tcBorders>
                                    <w:top w:val="nil"/>
                                    <w:left w:val="single" w:sz="4" w:space="0" w:color="auto"/>
                                    <w:bottom w:val="nil"/>
                                    <w:right w:val="single" w:sz="4" w:space="0" w:color="auto"/>
                                  </w:tcBorders>
                                  <w:vAlign w:val="center"/>
                                </w:tcPr>
                                <w:p w14:paraId="3EA3073A"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106 ± 2</w:t>
                                  </w:r>
                                </w:p>
                              </w:tc>
                              <w:tc>
                                <w:tcPr>
                                  <w:tcW w:w="3827" w:type="dxa"/>
                                  <w:gridSpan w:val="3"/>
                                  <w:tcBorders>
                                    <w:top w:val="nil"/>
                                    <w:left w:val="single" w:sz="4" w:space="0" w:color="auto"/>
                                    <w:bottom w:val="nil"/>
                                    <w:right w:val="single" w:sz="4" w:space="0" w:color="auto"/>
                                  </w:tcBorders>
                                  <w:vAlign w:val="center"/>
                                </w:tcPr>
                                <w:p w14:paraId="0F59017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885FBD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4B3D9A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C20</w:t>
                                  </w:r>
                                </w:p>
                              </w:tc>
                              <w:tc>
                                <w:tcPr>
                                  <w:tcW w:w="3683" w:type="dxa"/>
                                  <w:gridSpan w:val="3"/>
                                  <w:tcBorders>
                                    <w:top w:val="nil"/>
                                    <w:left w:val="single" w:sz="4" w:space="0" w:color="auto"/>
                                    <w:bottom w:val="nil"/>
                                    <w:right w:val="single" w:sz="4" w:space="0" w:color="auto"/>
                                  </w:tcBorders>
                                  <w:noWrap/>
                                  <w:vAlign w:val="center"/>
                                </w:tcPr>
                                <w:p w14:paraId="32B229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27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nil"/>
                                    <w:left w:val="single" w:sz="4" w:space="0" w:color="auto"/>
                                    <w:bottom w:val="nil"/>
                                    <w:right w:val="single" w:sz="4" w:space="0" w:color="auto"/>
                                  </w:tcBorders>
                                  <w:vAlign w:val="center"/>
                                </w:tcPr>
                                <w:p w14:paraId="77FA4542"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115 ± 1</w:t>
                                  </w:r>
                                </w:p>
                              </w:tc>
                              <w:tc>
                                <w:tcPr>
                                  <w:tcW w:w="3827" w:type="dxa"/>
                                  <w:gridSpan w:val="3"/>
                                  <w:tcBorders>
                                    <w:top w:val="nil"/>
                                    <w:left w:val="single" w:sz="4" w:space="0" w:color="auto"/>
                                    <w:bottom w:val="nil"/>
                                    <w:right w:val="single" w:sz="4" w:space="0" w:color="auto"/>
                                  </w:tcBorders>
                                  <w:vAlign w:val="center"/>
                                </w:tcPr>
                                <w:p w14:paraId="573FE01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832F426"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71C887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C40</w:t>
                                  </w:r>
                                </w:p>
                              </w:tc>
                              <w:tc>
                                <w:tcPr>
                                  <w:tcW w:w="3683" w:type="dxa"/>
                                  <w:gridSpan w:val="3"/>
                                  <w:tcBorders>
                                    <w:top w:val="nil"/>
                                    <w:left w:val="single" w:sz="4" w:space="0" w:color="auto"/>
                                    <w:bottom w:val="nil"/>
                                    <w:right w:val="single" w:sz="4" w:space="0" w:color="auto"/>
                                  </w:tcBorders>
                                  <w:noWrap/>
                                  <w:vAlign w:val="center"/>
                                </w:tcPr>
                                <w:p w14:paraId="7CABC04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nil"/>
                                    <w:left w:val="single" w:sz="4" w:space="0" w:color="auto"/>
                                    <w:bottom w:val="nil"/>
                                    <w:right w:val="single" w:sz="4" w:space="0" w:color="auto"/>
                                  </w:tcBorders>
                                  <w:vAlign w:val="center"/>
                                </w:tcPr>
                                <w:p w14:paraId="63FD34F8"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138 ± 2</w:t>
                                  </w:r>
                                </w:p>
                              </w:tc>
                              <w:tc>
                                <w:tcPr>
                                  <w:tcW w:w="3827" w:type="dxa"/>
                                  <w:gridSpan w:val="3"/>
                                  <w:tcBorders>
                                    <w:top w:val="nil"/>
                                    <w:left w:val="single" w:sz="4" w:space="0" w:color="auto"/>
                                    <w:bottom w:val="nil"/>
                                    <w:right w:val="single" w:sz="4" w:space="0" w:color="auto"/>
                                  </w:tcBorders>
                                  <w:vAlign w:val="center"/>
                                </w:tcPr>
                                <w:p w14:paraId="03E5F69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08C9DCBC"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45CD2D1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C50</w:t>
                                  </w:r>
                                </w:p>
                              </w:tc>
                              <w:tc>
                                <w:tcPr>
                                  <w:tcW w:w="3683" w:type="dxa"/>
                                  <w:gridSpan w:val="3"/>
                                  <w:tcBorders>
                                    <w:top w:val="nil"/>
                                    <w:left w:val="single" w:sz="4" w:space="0" w:color="auto"/>
                                    <w:bottom w:val="single" w:sz="4" w:space="0" w:color="auto"/>
                                    <w:right w:val="single" w:sz="4" w:space="0" w:color="auto"/>
                                  </w:tcBorders>
                                  <w:noWrap/>
                                  <w:vAlign w:val="center"/>
                                </w:tcPr>
                                <w:p w14:paraId="6B47E30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nil"/>
                                    <w:left w:val="single" w:sz="4" w:space="0" w:color="auto"/>
                                    <w:bottom w:val="single" w:sz="4" w:space="0" w:color="auto"/>
                                    <w:right w:val="single" w:sz="4" w:space="0" w:color="auto"/>
                                  </w:tcBorders>
                                  <w:vAlign w:val="center"/>
                                </w:tcPr>
                                <w:p w14:paraId="3FDCB624"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150 ± 3</w:t>
                                  </w:r>
                                </w:p>
                              </w:tc>
                              <w:tc>
                                <w:tcPr>
                                  <w:tcW w:w="3827" w:type="dxa"/>
                                  <w:gridSpan w:val="3"/>
                                  <w:tcBorders>
                                    <w:top w:val="nil"/>
                                    <w:left w:val="single" w:sz="4" w:space="0" w:color="auto"/>
                                    <w:bottom w:val="single" w:sz="4" w:space="0" w:color="auto"/>
                                    <w:right w:val="single" w:sz="4" w:space="0" w:color="auto"/>
                                  </w:tcBorders>
                                  <w:vAlign w:val="center"/>
                                </w:tcPr>
                                <w:p w14:paraId="11446B0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453283B" w14:textId="77777777" w:rsidTr="00DE45F9">
                              <w:trPr>
                                <w:trHeight w:val="210"/>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4325C3D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Malt</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1AD68A5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65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3384E0E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0BB5B0F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bl>
                          <w:p w14:paraId="1B703E7E" w14:textId="77777777" w:rsidR="004F11BE" w:rsidRPr="00C67757" w:rsidRDefault="004F11BE">
                            <w:pPr>
                              <w:rPr>
                                <w:b/>
                                <w:bCs/>
                                <w:color w:val="FF0000"/>
                                <w:szCs w:val="24"/>
                              </w:rPr>
                            </w:pPr>
                          </w:p>
                          <w:p w14:paraId="60D1C1FC" w14:textId="77777777" w:rsidR="004F11BE" w:rsidRDefault="004F11BE"/>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0</wp14:pctHeight>
                </wp14:sizeRelV>
              </wp:anchor>
            </w:drawing>
          </mc:Choice>
          <mc:Fallback>
            <w:pict>
              <v:shape w14:anchorId="3C4D034E" id="_x0000_s1035" type="#_x0000_t202" style="position:absolute;margin-left:2.1pt;margin-top:.05pt;width:696.95pt;height:110.6pt;z-index:2521600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o5n5EEgIAAP4DAAAOAAAAZHJzL2Uyb0RvYy54bWysk8GO0zAQhu9IvIPlO01TtaUbNV0tXYqQ&#13;&#10;lgVp4QEcx2ksHI8Zu03K0zN2ut1quSFysOyM/Xvmm9/r26Ez7KjQa7AlzydTzpSVUGu7L/mP77t3&#13;&#10;K858ELYWBqwq+Ul5frt5+2bdu0LNoAVTK2QkYn3Ru5K3Ibgiy7xsVSf8BJyyFGwAOxFoifusRtGT&#13;&#10;emey2XS6zHrA2iFI5T39vR+DfJP0m0bJ8LVpvArMlJxyC2nENFZxzDZrUexRuFbLcxriH7LohLZ0&#13;&#10;6UXqXgTBDqj/kuq0RPDQhImELoOm0VKlGqiafPqqmqdWOJVqITjeXTD5/ycrH49P7huyMHyAgRqY&#13;&#10;ivDuAeRPzyxsW2H36g4R+laJmi7OI7Ksd744H42ofeGjSNV/gZqaLA4BktDQYBepUJ2M1KkBpwt0&#13;&#10;NQQm6edqtchnywVnkmL5fDpfzlJbMlE8H3fowycFHYuTkiN1NcmL44MPMR1RPG+Jt3kwut5pY9IC&#13;&#10;99XWIDsKcsAufamCV9uMZX3JbxazRVK2EM8nc3Q6kEON7ijVafxGz0QcH22dtgShzTinTIw984lI&#13;&#10;RjhhqAama9KPZyOuCuoTAUMYDUkPiCYt4G/OejJjyf2vg0DFmflsCfpNPp9H96bFfPGeCDG8jlTX&#13;&#10;EWElSZU8cDZOtyE5PuFwd9ScnU7YXjI5p0wmSzTPDyK6+Hqddr08280fAAAA//8DAFBLAwQUAAYA&#13;&#10;CAAAACEAg/9t8N4AAAAMAQAADwAAAGRycy9kb3ducmV2LnhtbExPTU/DMAy9I/EfIiNxY2k7mEbX&#13;&#10;dEIgLmgHNjhw9JrQlDZOadKt/HvcE1ws289+H8V2cp04mSE0nhSkiwSEocrrhmoF72/PN2sQISJp&#13;&#10;7DwZBT8mwLa8vCgw1/5Me3M6xFowCYUcFdgY+1zKUFnjMCx8b4ixTz84jDwOtdQDnpncdTJLkpV0&#13;&#10;2BArWOzNozVVexgdi+xCNe7991e6a+WHbVd492pflLq+mp42XB42IKKZ4t8HzBnYP5Rs7OhH0kF0&#13;&#10;Cm4zPpzXYgaX92vujgqyLF2CLAv5P0T5CwAA//8DAFBLAQItABQABgAIAAAAIQC2gziS/gAAAOEB&#13;&#10;AAATAAAAAAAAAAAAAAAAAAAAAABbQ29udGVudF9UeXBlc10ueG1sUEsBAi0AFAAGAAgAAAAhADj9&#13;&#10;If/WAAAAlAEAAAsAAAAAAAAAAAAAAAAALwEAAF9yZWxzLy5yZWxzUEsBAi0AFAAGAAgAAAAhAGjm&#13;&#10;fkQSAgAA/gMAAA4AAAAAAAAAAAAAAAAALgIAAGRycy9lMm9Eb2MueG1sUEsBAi0AFAAGAAgAAAAh&#13;&#10;AIP/bfDeAAAADAEAAA8AAAAAAAAAAAAAAAAAbAQAAGRycy9kb3ducmV2LnhtbFBLBQYAAAAABAAE&#13;&#10;APMAAAB3BQAAAAA=&#13;&#10;" stroked="f">
                <v:textbox style="mso-fit-shape-to-text:t">
                  <w:txbxContent>
                    <w:p w14:paraId="638E8A98" w14:textId="1A9D1472" w:rsidR="004F11BE" w:rsidRDefault="004F11BE">
                      <w:pPr>
                        <w:rPr>
                          <w:b/>
                          <w:bCs/>
                          <w:szCs w:val="24"/>
                        </w:rPr>
                      </w:pPr>
                      <w:r>
                        <w:rPr>
                          <w:b/>
                          <w:bCs/>
                          <w:szCs w:val="24"/>
                        </w:rPr>
                        <w:t xml:space="preserve">Table </w:t>
                      </w:r>
                      <w:r w:rsidR="000A08E5">
                        <w:rPr>
                          <w:b/>
                          <w:bCs/>
                          <w:szCs w:val="24"/>
                        </w:rPr>
                        <w:t>S2.</w:t>
                      </w:r>
                      <w:r>
                        <w:rPr>
                          <w:b/>
                          <w:bCs/>
                          <w:szCs w:val="24"/>
                        </w:rPr>
                        <w:t xml:space="preserve">5. </w:t>
                      </w:r>
                      <w:r w:rsidRPr="00C67757">
                        <w:rPr>
                          <w:b/>
                          <w:bCs/>
                          <w:szCs w:val="24"/>
                        </w:rPr>
                        <w:t xml:space="preserve">Quantification of cysteinylated aldehydes in samples derived from different stages of the industrial-scale malting process </w:t>
                      </w:r>
                      <w:r>
                        <w:rPr>
                          <w:b/>
                          <w:bCs/>
                          <w:szCs w:val="24"/>
                        </w:rPr>
                        <w:t>B</w:t>
                      </w:r>
                      <w:r w:rsidRPr="00C67757">
                        <w:rPr>
                          <w:b/>
                          <w:bCs/>
                          <w:szCs w:val="24"/>
                        </w:rPr>
                        <w:t xml:space="preserve">. </w:t>
                      </w:r>
                    </w:p>
                    <w:tbl>
                      <w:tblPr>
                        <w:tblW w:w="1246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70"/>
                        <w:gridCol w:w="1236"/>
                        <w:gridCol w:w="1172"/>
                        <w:gridCol w:w="1275"/>
                        <w:gridCol w:w="1237"/>
                        <w:gridCol w:w="1172"/>
                        <w:gridCol w:w="1276"/>
                        <w:gridCol w:w="1276"/>
                        <w:gridCol w:w="1276"/>
                        <w:gridCol w:w="1275"/>
                      </w:tblGrid>
                      <w:tr w:rsidR="004F11BE" w14:paraId="24135FE9"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3C1A31F4" w14:textId="77777777" w:rsidR="004F11BE" w:rsidRDefault="004F11BE" w:rsidP="00991E16">
                            <w:pPr>
                              <w:spacing w:after="0" w:line="240" w:lineRule="auto"/>
                              <w:jc w:val="center"/>
                              <w:rPr>
                                <w:rFonts w:cstheme="minorHAnsi"/>
                                <w:b/>
                                <w:bCs/>
                                <w:sz w:val="18"/>
                                <w:szCs w:val="18"/>
                              </w:rPr>
                            </w:pPr>
                            <w:r>
                              <w:rPr>
                                <w:rFonts w:cstheme="minorHAnsi"/>
                                <w:b/>
                                <w:bCs/>
                                <w:sz w:val="18"/>
                                <w:szCs w:val="18"/>
                              </w:rPr>
                              <w:t>Cysteinylated aldehydes</w:t>
                            </w:r>
                          </w:p>
                          <w:p w14:paraId="53FB30BC" w14:textId="77777777" w:rsidR="004F11BE" w:rsidRDefault="004F11BE" w:rsidP="00991E16">
                            <w:pPr>
                              <w:spacing w:after="0" w:line="240" w:lineRule="auto"/>
                              <w:jc w:val="center"/>
                              <w:rPr>
                                <w:rFonts w:eastAsia="Times New Roman" w:cstheme="minorHAnsi"/>
                                <w:b/>
                                <w:bCs/>
                                <w:sz w:val="18"/>
                                <w:szCs w:val="18"/>
                                <w:lang w:eastAsia="en-GB"/>
                              </w:rPr>
                            </w:pPr>
                            <w:r>
                              <w:rPr>
                                <w:rFonts w:cstheme="minorHAnsi"/>
                                <w:sz w:val="18"/>
                                <w:szCs w:val="18"/>
                              </w:rPr>
                              <w:t>(µ</w:t>
                            </w:r>
                            <w:r>
                              <w:rPr>
                                <w:sz w:val="18"/>
                                <w:szCs w:val="18"/>
                              </w:rPr>
                              <w:t>g/kg dm)</w:t>
                            </w:r>
                          </w:p>
                        </w:tc>
                        <w:tc>
                          <w:tcPr>
                            <w:tcW w:w="3683" w:type="dxa"/>
                            <w:gridSpan w:val="3"/>
                            <w:tcBorders>
                              <w:top w:val="single" w:sz="4" w:space="0" w:color="auto"/>
                              <w:left w:val="single" w:sz="4" w:space="0" w:color="auto"/>
                              <w:bottom w:val="single" w:sz="4" w:space="0" w:color="auto"/>
                              <w:right w:val="single" w:sz="4" w:space="0" w:color="auto"/>
                            </w:tcBorders>
                            <w:noWrap/>
                            <w:vAlign w:val="center"/>
                            <w:hideMark/>
                          </w:tcPr>
                          <w:p w14:paraId="668986F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MET-CYS</w:t>
                            </w:r>
                          </w:p>
                        </w:tc>
                        <w:tc>
                          <w:tcPr>
                            <w:tcW w:w="3685" w:type="dxa"/>
                            <w:gridSpan w:val="3"/>
                            <w:tcBorders>
                              <w:top w:val="single" w:sz="4" w:space="0" w:color="auto"/>
                              <w:left w:val="single" w:sz="4" w:space="0" w:color="auto"/>
                              <w:bottom w:val="single" w:sz="4" w:space="0" w:color="auto"/>
                              <w:right w:val="single" w:sz="4" w:space="0" w:color="auto"/>
                            </w:tcBorders>
                            <w:vAlign w:val="center"/>
                            <w:hideMark/>
                          </w:tcPr>
                          <w:p w14:paraId="450CB14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PHE-CYS</w:t>
                            </w:r>
                          </w:p>
                        </w:tc>
                        <w:tc>
                          <w:tcPr>
                            <w:tcW w:w="3827" w:type="dxa"/>
                            <w:gridSpan w:val="3"/>
                            <w:tcBorders>
                              <w:top w:val="single" w:sz="4" w:space="0" w:color="auto"/>
                              <w:left w:val="single" w:sz="4" w:space="0" w:color="auto"/>
                              <w:bottom w:val="single" w:sz="4" w:space="0" w:color="auto"/>
                              <w:right w:val="single" w:sz="4" w:space="0" w:color="auto"/>
                            </w:tcBorders>
                            <w:vAlign w:val="center"/>
                            <w:hideMark/>
                          </w:tcPr>
                          <w:p w14:paraId="12FA36C2"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HEX-CYS</w:t>
                            </w:r>
                          </w:p>
                        </w:tc>
                      </w:tr>
                      <w:tr w:rsidR="004F11BE" w14:paraId="1EFC90F3" w14:textId="77777777" w:rsidTr="00DE45F9">
                        <w:trPr>
                          <w:trHeight w:val="298"/>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1653204D" w14:textId="77777777" w:rsidR="004F11BE" w:rsidRDefault="004F11BE" w:rsidP="00991E16">
                            <w:pPr>
                              <w:spacing w:after="0" w:line="240" w:lineRule="auto"/>
                              <w:jc w:val="center"/>
                              <w:rPr>
                                <w:rFonts w:cstheme="minorHAnsi"/>
                                <w:b/>
                                <w:bCs/>
                                <w:sz w:val="18"/>
                                <w:szCs w:val="18"/>
                              </w:rPr>
                            </w:pPr>
                            <w:r>
                              <w:rPr>
                                <w:rFonts w:cstheme="minorHAnsi"/>
                                <w:b/>
                                <w:bCs/>
                                <w:sz w:val="18"/>
                                <w:szCs w:val="18"/>
                              </w:rPr>
                              <w:t>Barley</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0E0AD55C"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50A7E46A"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53F2A6F9" w14:textId="77777777" w:rsidR="004F11BE" w:rsidRDefault="004F11BE" w:rsidP="00991E16">
                            <w:pPr>
                              <w:spacing w:after="0" w:line="240" w:lineRule="auto"/>
                              <w:jc w:val="center"/>
                              <w:rPr>
                                <w:rFonts w:eastAsia="Times New Roman" w:cstheme="minorHAnsi"/>
                                <w:b/>
                                <w:bCs/>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10831F96"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A5182B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GM0</w:t>
                            </w:r>
                          </w:p>
                        </w:tc>
                        <w:tc>
                          <w:tcPr>
                            <w:tcW w:w="3683" w:type="dxa"/>
                            <w:gridSpan w:val="3"/>
                            <w:tcBorders>
                              <w:top w:val="single" w:sz="4" w:space="0" w:color="auto"/>
                              <w:left w:val="single" w:sz="4" w:space="0" w:color="auto"/>
                              <w:bottom w:val="nil"/>
                              <w:right w:val="single" w:sz="4" w:space="0" w:color="auto"/>
                            </w:tcBorders>
                            <w:noWrap/>
                            <w:vAlign w:val="center"/>
                          </w:tcPr>
                          <w:p w14:paraId="0411329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single" w:sz="4" w:space="0" w:color="auto"/>
                              <w:left w:val="single" w:sz="4" w:space="0" w:color="auto"/>
                              <w:bottom w:val="nil"/>
                              <w:right w:val="single" w:sz="4" w:space="0" w:color="auto"/>
                            </w:tcBorders>
                            <w:vAlign w:val="center"/>
                          </w:tcPr>
                          <w:p w14:paraId="22CE07C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single" w:sz="4" w:space="0" w:color="auto"/>
                              <w:left w:val="single" w:sz="4" w:space="0" w:color="auto"/>
                              <w:bottom w:val="nil"/>
                              <w:right w:val="single" w:sz="4" w:space="0" w:color="auto"/>
                            </w:tcBorders>
                            <w:vAlign w:val="center"/>
                          </w:tcPr>
                          <w:p w14:paraId="550DE12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5A7E2907"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15F7A7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GM1</w:t>
                            </w:r>
                          </w:p>
                        </w:tc>
                        <w:tc>
                          <w:tcPr>
                            <w:tcW w:w="3683" w:type="dxa"/>
                            <w:gridSpan w:val="3"/>
                            <w:tcBorders>
                              <w:top w:val="nil"/>
                              <w:left w:val="single" w:sz="4" w:space="0" w:color="auto"/>
                              <w:bottom w:val="nil"/>
                              <w:right w:val="single" w:sz="4" w:space="0" w:color="auto"/>
                            </w:tcBorders>
                            <w:noWrap/>
                            <w:vAlign w:val="center"/>
                          </w:tcPr>
                          <w:p w14:paraId="16EABB5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4621DFB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1C8FFA3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6B7E2E25"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4F8DBB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GM2</w:t>
                            </w:r>
                          </w:p>
                        </w:tc>
                        <w:tc>
                          <w:tcPr>
                            <w:tcW w:w="3683" w:type="dxa"/>
                            <w:gridSpan w:val="3"/>
                            <w:tcBorders>
                              <w:top w:val="nil"/>
                              <w:left w:val="single" w:sz="4" w:space="0" w:color="auto"/>
                              <w:bottom w:val="nil"/>
                              <w:right w:val="single" w:sz="4" w:space="0" w:color="auto"/>
                            </w:tcBorders>
                            <w:noWrap/>
                            <w:vAlign w:val="center"/>
                          </w:tcPr>
                          <w:p w14:paraId="4A11E41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r w:rsidRPr="00CA06BA">
                              <w:rPr>
                                <w:rFonts w:eastAsia="Times New Roman" w:cstheme="minorHAnsi"/>
                                <w:sz w:val="18"/>
                                <w:szCs w:val="18"/>
                                <w:lang w:eastAsia="en-GB"/>
                              </w:rPr>
                              <w:t xml:space="preserve"> </w:t>
                            </w:r>
                          </w:p>
                        </w:tc>
                        <w:tc>
                          <w:tcPr>
                            <w:tcW w:w="3685" w:type="dxa"/>
                            <w:gridSpan w:val="3"/>
                            <w:tcBorders>
                              <w:top w:val="nil"/>
                              <w:left w:val="single" w:sz="4" w:space="0" w:color="auto"/>
                              <w:bottom w:val="nil"/>
                              <w:right w:val="single" w:sz="4" w:space="0" w:color="auto"/>
                            </w:tcBorders>
                            <w:vAlign w:val="center"/>
                          </w:tcPr>
                          <w:p w14:paraId="2B67C2F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46B010B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663DF32A"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2BD305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GM3</w:t>
                            </w:r>
                          </w:p>
                        </w:tc>
                        <w:tc>
                          <w:tcPr>
                            <w:tcW w:w="3683" w:type="dxa"/>
                            <w:gridSpan w:val="3"/>
                            <w:tcBorders>
                              <w:top w:val="nil"/>
                              <w:left w:val="single" w:sz="4" w:space="0" w:color="auto"/>
                              <w:bottom w:val="nil"/>
                              <w:right w:val="single" w:sz="4" w:space="0" w:color="auto"/>
                            </w:tcBorders>
                            <w:noWrap/>
                            <w:vAlign w:val="center"/>
                          </w:tcPr>
                          <w:p w14:paraId="0EF4267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nil"/>
                              <w:right w:val="single" w:sz="4" w:space="0" w:color="auto"/>
                            </w:tcBorders>
                            <w:vAlign w:val="center"/>
                          </w:tcPr>
                          <w:p w14:paraId="47755BA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nil"/>
                              <w:right w:val="single" w:sz="4" w:space="0" w:color="auto"/>
                            </w:tcBorders>
                            <w:vAlign w:val="center"/>
                          </w:tcPr>
                          <w:p w14:paraId="7C4B0CF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0F8FAC35"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71A6875E"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GM4</w:t>
                            </w:r>
                          </w:p>
                        </w:tc>
                        <w:tc>
                          <w:tcPr>
                            <w:tcW w:w="3683" w:type="dxa"/>
                            <w:gridSpan w:val="3"/>
                            <w:tcBorders>
                              <w:top w:val="nil"/>
                              <w:left w:val="single" w:sz="4" w:space="0" w:color="auto"/>
                              <w:bottom w:val="single" w:sz="4" w:space="0" w:color="auto"/>
                              <w:right w:val="single" w:sz="4" w:space="0" w:color="auto"/>
                            </w:tcBorders>
                            <w:noWrap/>
                            <w:vAlign w:val="center"/>
                          </w:tcPr>
                          <w:p w14:paraId="1CA41DA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3685" w:type="dxa"/>
                            <w:gridSpan w:val="3"/>
                            <w:tcBorders>
                              <w:top w:val="nil"/>
                              <w:left w:val="single" w:sz="4" w:space="0" w:color="auto"/>
                              <w:bottom w:val="single" w:sz="4" w:space="0" w:color="auto"/>
                              <w:right w:val="single" w:sz="4" w:space="0" w:color="auto"/>
                            </w:tcBorders>
                            <w:vAlign w:val="center"/>
                          </w:tcPr>
                          <w:p w14:paraId="5F1371D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3827" w:type="dxa"/>
                            <w:gridSpan w:val="3"/>
                            <w:tcBorders>
                              <w:top w:val="nil"/>
                              <w:left w:val="single" w:sz="4" w:space="0" w:color="auto"/>
                              <w:bottom w:val="single" w:sz="4" w:space="0" w:color="auto"/>
                              <w:right w:val="single" w:sz="4" w:space="0" w:color="auto"/>
                            </w:tcBorders>
                            <w:vAlign w:val="center"/>
                          </w:tcPr>
                          <w:p w14:paraId="0803A9A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64529E6A"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15CE2681" w14:textId="77777777" w:rsidR="004F11BE" w:rsidRDefault="004F11BE" w:rsidP="00991E16">
                            <w:pPr>
                              <w:spacing w:after="0" w:line="240" w:lineRule="auto"/>
                              <w:rPr>
                                <w:rFonts w:eastAsia="Times New Roman" w:cstheme="minorHAnsi"/>
                                <w:b/>
                                <w:bCs/>
                                <w:sz w:val="18"/>
                                <w:szCs w:val="18"/>
                                <w:lang w:eastAsia="en-GB"/>
                              </w:rPr>
                            </w:pPr>
                          </w:p>
                        </w:tc>
                        <w:tc>
                          <w:tcPr>
                            <w:tcW w:w="1236" w:type="dxa"/>
                            <w:tcBorders>
                              <w:top w:val="single" w:sz="4" w:space="0" w:color="auto"/>
                              <w:left w:val="single" w:sz="4" w:space="0" w:color="auto"/>
                              <w:bottom w:val="dotted" w:sz="4" w:space="0" w:color="auto"/>
                              <w:right w:val="dotted" w:sz="4" w:space="0" w:color="auto"/>
                            </w:tcBorders>
                            <w:noWrap/>
                            <w:vAlign w:val="center"/>
                            <w:hideMark/>
                          </w:tcPr>
                          <w:p w14:paraId="20A7CDA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6089284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vAlign w:val="center"/>
                            <w:hideMark/>
                          </w:tcPr>
                          <w:p w14:paraId="08DB16D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37" w:type="dxa"/>
                            <w:tcBorders>
                              <w:top w:val="single" w:sz="4" w:space="0" w:color="auto"/>
                              <w:left w:val="single" w:sz="4" w:space="0" w:color="auto"/>
                              <w:bottom w:val="dotted" w:sz="4" w:space="0" w:color="auto"/>
                              <w:right w:val="dotted" w:sz="4" w:space="0" w:color="auto"/>
                            </w:tcBorders>
                            <w:vAlign w:val="center"/>
                            <w:hideMark/>
                          </w:tcPr>
                          <w:p w14:paraId="58090BC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172" w:type="dxa"/>
                            <w:tcBorders>
                              <w:top w:val="single" w:sz="4" w:space="0" w:color="auto"/>
                              <w:left w:val="dotted" w:sz="4" w:space="0" w:color="auto"/>
                              <w:bottom w:val="dotted" w:sz="4" w:space="0" w:color="auto"/>
                              <w:right w:val="dotted" w:sz="4" w:space="0" w:color="auto"/>
                            </w:tcBorders>
                            <w:vAlign w:val="center"/>
                            <w:hideMark/>
                          </w:tcPr>
                          <w:p w14:paraId="6E15B5E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6" w:type="dxa"/>
                            <w:tcBorders>
                              <w:top w:val="single" w:sz="4" w:space="0" w:color="auto"/>
                              <w:left w:val="dotted" w:sz="4" w:space="0" w:color="auto"/>
                              <w:bottom w:val="dotted" w:sz="4" w:space="0" w:color="auto"/>
                              <w:right w:val="single" w:sz="4" w:space="0" w:color="auto"/>
                            </w:tcBorders>
                            <w:noWrap/>
                            <w:vAlign w:val="center"/>
                            <w:hideMark/>
                          </w:tcPr>
                          <w:p w14:paraId="51F0F66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1276" w:type="dxa"/>
                            <w:tcBorders>
                              <w:top w:val="single" w:sz="4" w:space="0" w:color="auto"/>
                              <w:left w:val="single" w:sz="4" w:space="0" w:color="auto"/>
                              <w:bottom w:val="dotted" w:sz="4" w:space="0" w:color="auto"/>
                              <w:right w:val="dotted" w:sz="4" w:space="0" w:color="auto"/>
                            </w:tcBorders>
                            <w:vAlign w:val="center"/>
                            <w:hideMark/>
                          </w:tcPr>
                          <w:p w14:paraId="242994F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Bottom</w:t>
                            </w:r>
                          </w:p>
                        </w:tc>
                        <w:tc>
                          <w:tcPr>
                            <w:tcW w:w="1276" w:type="dxa"/>
                            <w:tcBorders>
                              <w:top w:val="single" w:sz="4" w:space="0" w:color="auto"/>
                              <w:left w:val="dotted" w:sz="4" w:space="0" w:color="auto"/>
                              <w:bottom w:val="dotted" w:sz="4" w:space="0" w:color="auto"/>
                              <w:right w:val="dotted" w:sz="4" w:space="0" w:color="auto"/>
                            </w:tcBorders>
                            <w:vAlign w:val="center"/>
                            <w:hideMark/>
                          </w:tcPr>
                          <w:p w14:paraId="6A45003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Middle</w:t>
                            </w:r>
                          </w:p>
                        </w:tc>
                        <w:tc>
                          <w:tcPr>
                            <w:tcW w:w="1275" w:type="dxa"/>
                            <w:tcBorders>
                              <w:top w:val="single" w:sz="4" w:space="0" w:color="auto"/>
                              <w:left w:val="dotted" w:sz="4" w:space="0" w:color="auto"/>
                              <w:bottom w:val="dotted" w:sz="4" w:space="0" w:color="auto"/>
                              <w:right w:val="single" w:sz="4" w:space="0" w:color="auto"/>
                            </w:tcBorders>
                            <w:noWrap/>
                            <w:vAlign w:val="center"/>
                            <w:hideMark/>
                          </w:tcPr>
                          <w:p w14:paraId="7425AC5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7D0D6C6F"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5094238C"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K12.5</w:t>
                            </w:r>
                          </w:p>
                        </w:tc>
                        <w:tc>
                          <w:tcPr>
                            <w:tcW w:w="1236" w:type="dxa"/>
                            <w:tcBorders>
                              <w:top w:val="nil"/>
                              <w:left w:val="single" w:sz="4" w:space="0" w:color="auto"/>
                              <w:bottom w:val="nil"/>
                              <w:right w:val="dotted" w:sz="4" w:space="0" w:color="auto"/>
                            </w:tcBorders>
                            <w:noWrap/>
                            <w:vAlign w:val="center"/>
                          </w:tcPr>
                          <w:p w14:paraId="5E247FE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394CD80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5407729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3CC39E4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39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379B4BE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5BBBB56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4B2B447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55EED32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5" w:type="dxa"/>
                            <w:tcBorders>
                              <w:top w:val="nil"/>
                              <w:left w:val="dotted" w:sz="4" w:space="0" w:color="auto"/>
                              <w:bottom w:val="nil"/>
                              <w:right w:val="single" w:sz="4" w:space="0" w:color="auto"/>
                            </w:tcBorders>
                            <w:noWrap/>
                            <w:vAlign w:val="center"/>
                          </w:tcPr>
                          <w:p w14:paraId="4627B9B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77000B53"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0705EA4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K13.0</w:t>
                            </w:r>
                          </w:p>
                        </w:tc>
                        <w:tc>
                          <w:tcPr>
                            <w:tcW w:w="1236" w:type="dxa"/>
                            <w:tcBorders>
                              <w:top w:val="nil"/>
                              <w:left w:val="single" w:sz="4" w:space="0" w:color="auto"/>
                              <w:bottom w:val="nil"/>
                              <w:right w:val="dotted" w:sz="4" w:space="0" w:color="auto"/>
                            </w:tcBorders>
                            <w:noWrap/>
                            <w:vAlign w:val="center"/>
                          </w:tcPr>
                          <w:p w14:paraId="08F9FE6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172" w:type="dxa"/>
                            <w:tcBorders>
                              <w:top w:val="nil"/>
                              <w:left w:val="dotted" w:sz="4" w:space="0" w:color="auto"/>
                              <w:bottom w:val="nil"/>
                              <w:right w:val="dotted" w:sz="4" w:space="0" w:color="auto"/>
                            </w:tcBorders>
                            <w:vAlign w:val="center"/>
                          </w:tcPr>
                          <w:p w14:paraId="79A1E0B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75" w:type="dxa"/>
                            <w:tcBorders>
                              <w:top w:val="nil"/>
                              <w:left w:val="dotted" w:sz="4" w:space="0" w:color="auto"/>
                              <w:bottom w:val="nil"/>
                              <w:right w:val="single" w:sz="4" w:space="0" w:color="auto"/>
                            </w:tcBorders>
                            <w:vAlign w:val="center"/>
                          </w:tcPr>
                          <w:p w14:paraId="52363C1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5AB60E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36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1AB2042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3A56B59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2B80749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7A0664F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61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625BCE2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2126D3EE" w14:textId="77777777" w:rsidTr="00DE45F9">
                        <w:trPr>
                          <w:trHeight w:val="261"/>
                          <w:jc w:val="center"/>
                        </w:trPr>
                        <w:tc>
                          <w:tcPr>
                            <w:tcW w:w="1270" w:type="dxa"/>
                            <w:tcBorders>
                              <w:top w:val="nil"/>
                              <w:left w:val="single" w:sz="4" w:space="0" w:color="auto"/>
                              <w:bottom w:val="nil"/>
                              <w:right w:val="single" w:sz="4" w:space="0" w:color="auto"/>
                            </w:tcBorders>
                            <w:noWrap/>
                            <w:vAlign w:val="center"/>
                            <w:hideMark/>
                          </w:tcPr>
                          <w:p w14:paraId="57BF5D9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K13.5</w:t>
                            </w:r>
                          </w:p>
                        </w:tc>
                        <w:tc>
                          <w:tcPr>
                            <w:tcW w:w="1236" w:type="dxa"/>
                            <w:tcBorders>
                              <w:top w:val="nil"/>
                              <w:left w:val="single" w:sz="4" w:space="0" w:color="auto"/>
                              <w:bottom w:val="nil"/>
                              <w:right w:val="dotted" w:sz="4" w:space="0" w:color="auto"/>
                            </w:tcBorders>
                            <w:noWrap/>
                            <w:vAlign w:val="center"/>
                          </w:tcPr>
                          <w:p w14:paraId="6376868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5513E1F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76D1141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r w:rsidRPr="00CA06BA">
                              <w:rPr>
                                <w:rFonts w:eastAsia="Times New Roman" w:cstheme="minorHAnsi"/>
                                <w:sz w:val="18"/>
                                <w:szCs w:val="18"/>
                                <w:lang w:eastAsia="en-GB"/>
                              </w:rPr>
                              <w:t xml:space="preserve"> </w:t>
                            </w:r>
                          </w:p>
                        </w:tc>
                        <w:tc>
                          <w:tcPr>
                            <w:tcW w:w="1237" w:type="dxa"/>
                            <w:tcBorders>
                              <w:top w:val="nil"/>
                              <w:left w:val="single" w:sz="4" w:space="0" w:color="auto"/>
                              <w:bottom w:val="nil"/>
                              <w:right w:val="dotted" w:sz="4" w:space="0" w:color="auto"/>
                            </w:tcBorders>
                            <w:vAlign w:val="center"/>
                          </w:tcPr>
                          <w:p w14:paraId="4DFD12F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00CC9E2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dotted" w:sz="4" w:space="0" w:color="auto"/>
                              <w:bottom w:val="nil"/>
                              <w:right w:val="single" w:sz="4" w:space="0" w:color="auto"/>
                            </w:tcBorders>
                            <w:noWrap/>
                            <w:vAlign w:val="center"/>
                          </w:tcPr>
                          <w:p w14:paraId="44DC795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5927CE6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c>
                          <w:tcPr>
                            <w:tcW w:w="1276" w:type="dxa"/>
                            <w:tcBorders>
                              <w:top w:val="nil"/>
                              <w:left w:val="dotted" w:sz="4" w:space="0" w:color="auto"/>
                              <w:bottom w:val="nil"/>
                              <w:right w:val="dotted" w:sz="4" w:space="0" w:color="auto"/>
                            </w:tcBorders>
                            <w:vAlign w:val="center"/>
                          </w:tcPr>
                          <w:p w14:paraId="67263BE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40D4073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412745B2"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99D155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K14.0</w:t>
                            </w:r>
                          </w:p>
                        </w:tc>
                        <w:tc>
                          <w:tcPr>
                            <w:tcW w:w="1236" w:type="dxa"/>
                            <w:tcBorders>
                              <w:top w:val="nil"/>
                              <w:left w:val="single" w:sz="4" w:space="0" w:color="auto"/>
                              <w:bottom w:val="nil"/>
                              <w:right w:val="dotted" w:sz="4" w:space="0" w:color="auto"/>
                            </w:tcBorders>
                            <w:noWrap/>
                            <w:vAlign w:val="center"/>
                          </w:tcPr>
                          <w:p w14:paraId="4A48C08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640F335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363270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481A247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2DF503B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44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nil"/>
                              <w:right w:val="single" w:sz="4" w:space="0" w:color="auto"/>
                            </w:tcBorders>
                            <w:noWrap/>
                            <w:vAlign w:val="center"/>
                          </w:tcPr>
                          <w:p w14:paraId="2B9BE58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6C09341"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74DDF51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noWrap/>
                            <w:vAlign w:val="center"/>
                          </w:tcPr>
                          <w:p w14:paraId="021029F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7225EC8B"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AA98A6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K14.5</w:t>
                            </w:r>
                          </w:p>
                        </w:tc>
                        <w:tc>
                          <w:tcPr>
                            <w:tcW w:w="1236" w:type="dxa"/>
                            <w:tcBorders>
                              <w:top w:val="nil"/>
                              <w:left w:val="single" w:sz="4" w:space="0" w:color="auto"/>
                              <w:bottom w:val="nil"/>
                              <w:right w:val="dotted" w:sz="4" w:space="0" w:color="auto"/>
                            </w:tcBorders>
                            <w:noWrap/>
                            <w:vAlign w:val="center"/>
                          </w:tcPr>
                          <w:p w14:paraId="752F0F2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2965D39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4273222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55F1BA8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58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358EE6F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51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6" w:type="dxa"/>
                            <w:tcBorders>
                              <w:top w:val="nil"/>
                              <w:left w:val="dotted" w:sz="4" w:space="0" w:color="auto"/>
                              <w:bottom w:val="nil"/>
                              <w:right w:val="single" w:sz="4" w:space="0" w:color="auto"/>
                            </w:tcBorders>
                            <w:noWrap/>
                            <w:vAlign w:val="center"/>
                          </w:tcPr>
                          <w:p w14:paraId="463FD54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9E67B3C"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3A12703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7068738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23D62BD9"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33F0884F"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K15.0</w:t>
                            </w:r>
                          </w:p>
                        </w:tc>
                        <w:tc>
                          <w:tcPr>
                            <w:tcW w:w="1236" w:type="dxa"/>
                            <w:tcBorders>
                              <w:top w:val="nil"/>
                              <w:left w:val="single" w:sz="4" w:space="0" w:color="auto"/>
                              <w:bottom w:val="nil"/>
                              <w:right w:val="dotted" w:sz="4" w:space="0" w:color="auto"/>
                            </w:tcBorders>
                            <w:noWrap/>
                            <w:vAlign w:val="center"/>
                          </w:tcPr>
                          <w:p w14:paraId="2DAA034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172" w:type="dxa"/>
                            <w:tcBorders>
                              <w:top w:val="nil"/>
                              <w:left w:val="dotted" w:sz="4" w:space="0" w:color="auto"/>
                              <w:bottom w:val="nil"/>
                              <w:right w:val="dotted" w:sz="4" w:space="0" w:color="auto"/>
                            </w:tcBorders>
                            <w:vAlign w:val="center"/>
                          </w:tcPr>
                          <w:p w14:paraId="6E4BDC8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75" w:type="dxa"/>
                            <w:tcBorders>
                              <w:top w:val="nil"/>
                              <w:left w:val="dotted" w:sz="4" w:space="0" w:color="auto"/>
                              <w:bottom w:val="nil"/>
                              <w:right w:val="single" w:sz="4" w:space="0" w:color="auto"/>
                            </w:tcBorders>
                            <w:vAlign w:val="center"/>
                          </w:tcPr>
                          <w:p w14:paraId="6F583A4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26C08CC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77 </w:t>
                            </w:r>
                            <w:r w:rsidRPr="00CA06BA">
                              <w:rPr>
                                <w:rFonts w:eastAsia="Times New Roman" w:cstheme="minorHAnsi"/>
                                <w:sz w:val="18"/>
                                <w:szCs w:val="18"/>
                                <w:lang w:eastAsia="en-GB"/>
                              </w:rPr>
                              <w:t>±</w:t>
                            </w:r>
                            <w:r>
                              <w:rPr>
                                <w:rFonts w:eastAsia="Times New Roman" w:cstheme="minorHAnsi"/>
                                <w:sz w:val="18"/>
                                <w:szCs w:val="18"/>
                                <w:lang w:eastAsia="en-GB"/>
                              </w:rPr>
                              <w:t xml:space="preserve"> 6</w:t>
                            </w:r>
                          </w:p>
                        </w:tc>
                        <w:tc>
                          <w:tcPr>
                            <w:tcW w:w="1172" w:type="dxa"/>
                            <w:tcBorders>
                              <w:top w:val="nil"/>
                              <w:left w:val="dotted" w:sz="4" w:space="0" w:color="auto"/>
                              <w:bottom w:val="nil"/>
                              <w:right w:val="dotted" w:sz="4" w:space="0" w:color="auto"/>
                            </w:tcBorders>
                            <w:vAlign w:val="center"/>
                          </w:tcPr>
                          <w:p w14:paraId="43E5D08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56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noWrap/>
                            <w:vAlign w:val="center"/>
                          </w:tcPr>
                          <w:p w14:paraId="627D151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739F1BF2"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3A00182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24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30AACF0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06329DD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A5CDC8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K15.5</w:t>
                            </w:r>
                          </w:p>
                        </w:tc>
                        <w:tc>
                          <w:tcPr>
                            <w:tcW w:w="1236" w:type="dxa"/>
                            <w:tcBorders>
                              <w:top w:val="nil"/>
                              <w:left w:val="single" w:sz="4" w:space="0" w:color="auto"/>
                              <w:bottom w:val="nil"/>
                              <w:right w:val="dotted" w:sz="4" w:space="0" w:color="auto"/>
                            </w:tcBorders>
                            <w:noWrap/>
                            <w:vAlign w:val="center"/>
                          </w:tcPr>
                          <w:p w14:paraId="0785FA5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39E0E14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032E1657"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A1BC30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92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172" w:type="dxa"/>
                            <w:tcBorders>
                              <w:top w:val="nil"/>
                              <w:left w:val="dotted" w:sz="4" w:space="0" w:color="auto"/>
                              <w:bottom w:val="nil"/>
                              <w:right w:val="dotted" w:sz="4" w:space="0" w:color="auto"/>
                            </w:tcBorders>
                            <w:vAlign w:val="center"/>
                          </w:tcPr>
                          <w:p w14:paraId="3615989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73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noWrap/>
                            <w:vAlign w:val="center"/>
                          </w:tcPr>
                          <w:p w14:paraId="758BE0C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23AF8CE"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7B67A77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529055A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297F1E1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EDE277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K16.0</w:t>
                            </w:r>
                          </w:p>
                        </w:tc>
                        <w:tc>
                          <w:tcPr>
                            <w:tcW w:w="1236" w:type="dxa"/>
                            <w:tcBorders>
                              <w:top w:val="nil"/>
                              <w:left w:val="single" w:sz="4" w:space="0" w:color="auto"/>
                              <w:bottom w:val="nil"/>
                              <w:right w:val="dotted" w:sz="4" w:space="0" w:color="auto"/>
                            </w:tcBorders>
                            <w:noWrap/>
                            <w:vAlign w:val="center"/>
                          </w:tcPr>
                          <w:p w14:paraId="0B9C91F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28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109972A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69CF243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r w:rsidRPr="00CA06BA">
                              <w:rPr>
                                <w:rFonts w:eastAsia="Times New Roman" w:cstheme="minorHAnsi"/>
                                <w:sz w:val="18"/>
                                <w:szCs w:val="18"/>
                                <w:lang w:eastAsia="en-GB"/>
                              </w:rPr>
                              <w:t xml:space="preserve"> </w:t>
                            </w:r>
                          </w:p>
                        </w:tc>
                        <w:tc>
                          <w:tcPr>
                            <w:tcW w:w="1237" w:type="dxa"/>
                            <w:tcBorders>
                              <w:top w:val="nil"/>
                              <w:left w:val="single" w:sz="4" w:space="0" w:color="auto"/>
                              <w:bottom w:val="nil"/>
                              <w:right w:val="dotted" w:sz="4" w:space="0" w:color="auto"/>
                            </w:tcBorders>
                            <w:vAlign w:val="center"/>
                          </w:tcPr>
                          <w:p w14:paraId="4AAC2AE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104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49F6446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single" w:sz="4" w:space="0" w:color="auto"/>
                            </w:tcBorders>
                            <w:noWrap/>
                            <w:vAlign w:val="center"/>
                          </w:tcPr>
                          <w:p w14:paraId="07ABA3A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5EB2DF6A"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0F31CED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31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04D9903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3ABC42EE"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CB35A51"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K16.5</w:t>
                            </w:r>
                          </w:p>
                        </w:tc>
                        <w:tc>
                          <w:tcPr>
                            <w:tcW w:w="1236" w:type="dxa"/>
                            <w:tcBorders>
                              <w:top w:val="nil"/>
                              <w:left w:val="single" w:sz="4" w:space="0" w:color="auto"/>
                              <w:bottom w:val="nil"/>
                              <w:right w:val="dotted" w:sz="4" w:space="0" w:color="auto"/>
                            </w:tcBorders>
                            <w:noWrap/>
                            <w:vAlign w:val="center"/>
                          </w:tcPr>
                          <w:p w14:paraId="579C7AB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291D900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6E2B67E8"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23E29C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102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5D6039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90 </w:t>
                            </w:r>
                            <w:r w:rsidRPr="00CA06BA">
                              <w:rPr>
                                <w:rFonts w:eastAsia="Times New Roman" w:cstheme="minorHAnsi"/>
                                <w:sz w:val="18"/>
                                <w:szCs w:val="18"/>
                                <w:lang w:eastAsia="en-GB"/>
                              </w:rPr>
                              <w:t>±</w:t>
                            </w:r>
                            <w:r>
                              <w:rPr>
                                <w:rFonts w:eastAsia="Times New Roman" w:cstheme="minorHAnsi"/>
                                <w:sz w:val="18"/>
                                <w:szCs w:val="18"/>
                                <w:lang w:eastAsia="en-GB"/>
                              </w:rPr>
                              <w:t xml:space="preserve"> 7</w:t>
                            </w:r>
                          </w:p>
                        </w:tc>
                        <w:tc>
                          <w:tcPr>
                            <w:tcW w:w="1276" w:type="dxa"/>
                            <w:tcBorders>
                              <w:top w:val="nil"/>
                              <w:left w:val="dotted" w:sz="4" w:space="0" w:color="auto"/>
                              <w:bottom w:val="nil"/>
                              <w:right w:val="single" w:sz="4" w:space="0" w:color="auto"/>
                            </w:tcBorders>
                            <w:noWrap/>
                            <w:vAlign w:val="center"/>
                          </w:tcPr>
                          <w:p w14:paraId="2E55D16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2D4FA3A7"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634616D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12E6C91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1FB4A631"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63606F50"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K17.0</w:t>
                            </w:r>
                          </w:p>
                        </w:tc>
                        <w:tc>
                          <w:tcPr>
                            <w:tcW w:w="1236" w:type="dxa"/>
                            <w:tcBorders>
                              <w:top w:val="nil"/>
                              <w:left w:val="single" w:sz="4" w:space="0" w:color="auto"/>
                              <w:bottom w:val="nil"/>
                              <w:right w:val="dotted" w:sz="4" w:space="0" w:color="auto"/>
                            </w:tcBorders>
                            <w:noWrap/>
                            <w:vAlign w:val="center"/>
                          </w:tcPr>
                          <w:p w14:paraId="059B3B8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32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2F46D63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4B94328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F6424C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123 </w:t>
                            </w:r>
                            <w:r w:rsidRPr="00CA06BA">
                              <w:rPr>
                                <w:rFonts w:eastAsia="Times New Roman" w:cstheme="minorHAnsi"/>
                                <w:sz w:val="18"/>
                                <w:szCs w:val="18"/>
                                <w:lang w:eastAsia="en-GB"/>
                              </w:rPr>
                              <w:t>±</w:t>
                            </w:r>
                            <w:r>
                              <w:rPr>
                                <w:rFonts w:eastAsia="Times New Roman" w:cstheme="minorHAnsi"/>
                                <w:sz w:val="18"/>
                                <w:szCs w:val="18"/>
                                <w:lang w:eastAsia="en-GB"/>
                              </w:rPr>
                              <w:t xml:space="preserve"> 4 </w:t>
                            </w:r>
                          </w:p>
                        </w:tc>
                        <w:tc>
                          <w:tcPr>
                            <w:tcW w:w="1172" w:type="dxa"/>
                            <w:tcBorders>
                              <w:top w:val="nil"/>
                              <w:left w:val="dotted" w:sz="4" w:space="0" w:color="auto"/>
                              <w:bottom w:val="nil"/>
                              <w:right w:val="dotted" w:sz="4" w:space="0" w:color="auto"/>
                            </w:tcBorders>
                            <w:vAlign w:val="center"/>
                          </w:tcPr>
                          <w:p w14:paraId="0FE3290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106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single" w:sz="4" w:space="0" w:color="auto"/>
                            </w:tcBorders>
                            <w:noWrap/>
                            <w:vAlign w:val="center"/>
                          </w:tcPr>
                          <w:p w14:paraId="18A8CEE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1F15341B"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0B7CA34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4790F93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(14)</w:t>
                            </w:r>
                          </w:p>
                        </w:tc>
                      </w:tr>
                      <w:tr w:rsidR="004F11BE" w14:paraId="570AA326"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0587406"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K17.5</w:t>
                            </w:r>
                          </w:p>
                        </w:tc>
                        <w:tc>
                          <w:tcPr>
                            <w:tcW w:w="1236" w:type="dxa"/>
                            <w:tcBorders>
                              <w:top w:val="nil"/>
                              <w:left w:val="single" w:sz="4" w:space="0" w:color="auto"/>
                              <w:bottom w:val="nil"/>
                              <w:right w:val="dotted" w:sz="4" w:space="0" w:color="auto"/>
                            </w:tcBorders>
                            <w:noWrap/>
                            <w:vAlign w:val="center"/>
                          </w:tcPr>
                          <w:p w14:paraId="0C67FC4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35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0C46BBA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109A2A4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0553834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120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6FE05D8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155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dotted" w:sz="4" w:space="0" w:color="auto"/>
                              <w:bottom w:val="nil"/>
                              <w:right w:val="single" w:sz="4" w:space="0" w:color="auto"/>
                            </w:tcBorders>
                            <w:noWrap/>
                            <w:vAlign w:val="center"/>
                          </w:tcPr>
                          <w:p w14:paraId="0D713EB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tcPr>
                          <w:p w14:paraId="4C7ED1C2" w14:textId="77777777" w:rsidR="004F11BE" w:rsidRDefault="004F11BE" w:rsidP="00991E16">
                            <w:pPr>
                              <w:spacing w:after="0" w:line="240" w:lineRule="auto"/>
                              <w:jc w:val="center"/>
                              <w:rPr>
                                <w:rFonts w:eastAsia="Times New Roman" w:cstheme="minorHAnsi"/>
                                <w:sz w:val="18"/>
                                <w:szCs w:val="18"/>
                                <w:lang w:eastAsia="en-GB"/>
                              </w:rPr>
                            </w:pPr>
                            <w:r w:rsidRPr="002D1930">
                              <w:rPr>
                                <w:rFonts w:eastAsia="Times New Roman" w:cstheme="minorHAnsi"/>
                                <w:sz w:val="18"/>
                                <w:szCs w:val="18"/>
                                <w:lang w:eastAsia="en-GB"/>
                              </w:rPr>
                              <w:t>&lt;LOQ (47)</w:t>
                            </w:r>
                          </w:p>
                        </w:tc>
                        <w:tc>
                          <w:tcPr>
                            <w:tcW w:w="1276" w:type="dxa"/>
                            <w:tcBorders>
                              <w:top w:val="nil"/>
                              <w:left w:val="dotted" w:sz="4" w:space="0" w:color="auto"/>
                              <w:bottom w:val="nil"/>
                              <w:right w:val="dotted" w:sz="4" w:space="0" w:color="auto"/>
                            </w:tcBorders>
                            <w:vAlign w:val="center"/>
                          </w:tcPr>
                          <w:p w14:paraId="3841E7E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55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noWrap/>
                            <w:vAlign w:val="center"/>
                          </w:tcPr>
                          <w:p w14:paraId="536B50E1"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2FDD56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4E21D9B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K18.0</w:t>
                            </w:r>
                          </w:p>
                        </w:tc>
                        <w:tc>
                          <w:tcPr>
                            <w:tcW w:w="1236" w:type="dxa"/>
                            <w:tcBorders>
                              <w:top w:val="nil"/>
                              <w:left w:val="single" w:sz="4" w:space="0" w:color="auto"/>
                              <w:bottom w:val="nil"/>
                              <w:right w:val="dotted" w:sz="4" w:space="0" w:color="auto"/>
                            </w:tcBorders>
                            <w:noWrap/>
                            <w:vAlign w:val="center"/>
                          </w:tcPr>
                          <w:p w14:paraId="03AA5DC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40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nil"/>
                              <w:right w:val="dotted" w:sz="4" w:space="0" w:color="auto"/>
                            </w:tcBorders>
                            <w:vAlign w:val="center"/>
                          </w:tcPr>
                          <w:p w14:paraId="39DC97C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5EB66F4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(7)</w:t>
                            </w:r>
                          </w:p>
                        </w:tc>
                        <w:tc>
                          <w:tcPr>
                            <w:tcW w:w="1237" w:type="dxa"/>
                            <w:tcBorders>
                              <w:top w:val="nil"/>
                              <w:left w:val="single" w:sz="4" w:space="0" w:color="auto"/>
                              <w:bottom w:val="nil"/>
                              <w:right w:val="dotted" w:sz="4" w:space="0" w:color="auto"/>
                            </w:tcBorders>
                            <w:vAlign w:val="center"/>
                          </w:tcPr>
                          <w:p w14:paraId="17D7B80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141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49BCD2F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172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276" w:type="dxa"/>
                            <w:tcBorders>
                              <w:top w:val="nil"/>
                              <w:left w:val="dotted" w:sz="4" w:space="0" w:color="auto"/>
                              <w:bottom w:val="nil"/>
                              <w:right w:val="single" w:sz="4" w:space="0" w:color="auto"/>
                            </w:tcBorders>
                            <w:noWrap/>
                            <w:vAlign w:val="center"/>
                          </w:tcPr>
                          <w:p w14:paraId="6BF549E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&lt;LOD</w:t>
                            </w:r>
                            <w:r>
                              <w:rPr>
                                <w:rFonts w:eastAsia="Times New Roman" w:cstheme="minorHAnsi"/>
                                <w:sz w:val="18"/>
                                <w:szCs w:val="18"/>
                                <w:lang w:eastAsia="en-GB"/>
                              </w:rPr>
                              <w:t xml:space="preserve"> (11)</w:t>
                            </w:r>
                          </w:p>
                        </w:tc>
                        <w:tc>
                          <w:tcPr>
                            <w:tcW w:w="1276" w:type="dxa"/>
                            <w:tcBorders>
                              <w:top w:val="nil"/>
                              <w:left w:val="single" w:sz="4" w:space="0" w:color="auto"/>
                              <w:bottom w:val="nil"/>
                              <w:right w:val="dotted" w:sz="4" w:space="0" w:color="auto"/>
                            </w:tcBorders>
                            <w:vAlign w:val="center"/>
                          </w:tcPr>
                          <w:p w14:paraId="3C221C4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03A2DFE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52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5" w:type="dxa"/>
                            <w:tcBorders>
                              <w:top w:val="nil"/>
                              <w:left w:val="dotted" w:sz="4" w:space="0" w:color="auto"/>
                              <w:bottom w:val="nil"/>
                              <w:right w:val="single" w:sz="4" w:space="0" w:color="auto"/>
                            </w:tcBorders>
                            <w:noWrap/>
                            <w:vAlign w:val="center"/>
                          </w:tcPr>
                          <w:p w14:paraId="1A7559A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194A88BA"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EF0B9EA"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K18.5</w:t>
                            </w:r>
                          </w:p>
                        </w:tc>
                        <w:tc>
                          <w:tcPr>
                            <w:tcW w:w="1236" w:type="dxa"/>
                            <w:tcBorders>
                              <w:top w:val="nil"/>
                              <w:left w:val="single" w:sz="4" w:space="0" w:color="auto"/>
                              <w:bottom w:val="nil"/>
                              <w:right w:val="dotted" w:sz="4" w:space="0" w:color="auto"/>
                            </w:tcBorders>
                            <w:noWrap/>
                            <w:vAlign w:val="center"/>
                          </w:tcPr>
                          <w:p w14:paraId="74193C9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51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172" w:type="dxa"/>
                            <w:tcBorders>
                              <w:top w:val="nil"/>
                              <w:left w:val="dotted" w:sz="4" w:space="0" w:color="auto"/>
                              <w:bottom w:val="nil"/>
                              <w:right w:val="dotted" w:sz="4" w:space="0" w:color="auto"/>
                            </w:tcBorders>
                            <w:vAlign w:val="center"/>
                          </w:tcPr>
                          <w:p w14:paraId="073767EC"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739A7936"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0828FA7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 192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172" w:type="dxa"/>
                            <w:tcBorders>
                              <w:top w:val="nil"/>
                              <w:left w:val="dotted" w:sz="4" w:space="0" w:color="auto"/>
                              <w:bottom w:val="nil"/>
                              <w:right w:val="dotted" w:sz="4" w:space="0" w:color="auto"/>
                            </w:tcBorders>
                            <w:vAlign w:val="center"/>
                          </w:tcPr>
                          <w:p w14:paraId="271D65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207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nil"/>
                              <w:right w:val="single" w:sz="4" w:space="0" w:color="auto"/>
                            </w:tcBorders>
                            <w:noWrap/>
                            <w:vAlign w:val="center"/>
                          </w:tcPr>
                          <w:p w14:paraId="2DD71049"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(36)</w:t>
                            </w:r>
                          </w:p>
                        </w:tc>
                        <w:tc>
                          <w:tcPr>
                            <w:tcW w:w="1276" w:type="dxa"/>
                            <w:tcBorders>
                              <w:top w:val="nil"/>
                              <w:left w:val="single" w:sz="4" w:space="0" w:color="auto"/>
                              <w:bottom w:val="nil"/>
                              <w:right w:val="dotted" w:sz="4" w:space="0" w:color="auto"/>
                            </w:tcBorders>
                            <w:vAlign w:val="center"/>
                          </w:tcPr>
                          <w:p w14:paraId="2E989DC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c>
                          <w:tcPr>
                            <w:tcW w:w="1276" w:type="dxa"/>
                            <w:tcBorders>
                              <w:top w:val="nil"/>
                              <w:left w:val="dotted" w:sz="4" w:space="0" w:color="auto"/>
                              <w:bottom w:val="nil"/>
                              <w:right w:val="dotted" w:sz="4" w:space="0" w:color="auto"/>
                            </w:tcBorders>
                            <w:vAlign w:val="center"/>
                          </w:tcPr>
                          <w:p w14:paraId="2FEAC725"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85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5CE6B214"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678AA0D"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B6C0AC8"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K19.0</w:t>
                            </w:r>
                          </w:p>
                        </w:tc>
                        <w:tc>
                          <w:tcPr>
                            <w:tcW w:w="1236" w:type="dxa"/>
                            <w:tcBorders>
                              <w:top w:val="nil"/>
                              <w:left w:val="single" w:sz="4" w:space="0" w:color="auto"/>
                              <w:bottom w:val="nil"/>
                              <w:right w:val="dotted" w:sz="4" w:space="0" w:color="auto"/>
                            </w:tcBorders>
                            <w:noWrap/>
                            <w:vAlign w:val="center"/>
                          </w:tcPr>
                          <w:p w14:paraId="5AE671D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73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172" w:type="dxa"/>
                            <w:tcBorders>
                              <w:top w:val="nil"/>
                              <w:left w:val="dotted" w:sz="4" w:space="0" w:color="auto"/>
                              <w:bottom w:val="nil"/>
                              <w:right w:val="dotted" w:sz="4" w:space="0" w:color="auto"/>
                            </w:tcBorders>
                            <w:vAlign w:val="center"/>
                          </w:tcPr>
                          <w:p w14:paraId="55AB62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2AE84D6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2CEEC2F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249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nil"/>
                              <w:right w:val="dotted" w:sz="4" w:space="0" w:color="auto"/>
                            </w:tcBorders>
                            <w:vAlign w:val="center"/>
                          </w:tcPr>
                          <w:p w14:paraId="5EBB117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222 </w:t>
                            </w:r>
                            <w:r w:rsidRPr="00CA06BA">
                              <w:rPr>
                                <w:rFonts w:eastAsia="Times New Roman" w:cstheme="minorHAnsi"/>
                                <w:sz w:val="18"/>
                                <w:szCs w:val="18"/>
                                <w:lang w:eastAsia="en-GB"/>
                              </w:rPr>
                              <w:t>±</w:t>
                            </w:r>
                            <w:r>
                              <w:rPr>
                                <w:rFonts w:eastAsia="Times New Roman" w:cstheme="minorHAnsi"/>
                                <w:sz w:val="18"/>
                                <w:szCs w:val="18"/>
                                <w:lang w:eastAsia="en-GB"/>
                              </w:rPr>
                              <w:t xml:space="preserve"> 13</w:t>
                            </w:r>
                          </w:p>
                        </w:tc>
                        <w:tc>
                          <w:tcPr>
                            <w:tcW w:w="1276" w:type="dxa"/>
                            <w:tcBorders>
                              <w:top w:val="nil"/>
                              <w:left w:val="dotted" w:sz="4" w:space="0" w:color="auto"/>
                              <w:bottom w:val="nil"/>
                              <w:right w:val="single" w:sz="4" w:space="0" w:color="auto"/>
                            </w:tcBorders>
                            <w:noWrap/>
                            <w:vAlign w:val="center"/>
                          </w:tcPr>
                          <w:p w14:paraId="4999ECD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5</w:t>
                            </w:r>
                          </w:p>
                        </w:tc>
                        <w:tc>
                          <w:tcPr>
                            <w:tcW w:w="1276" w:type="dxa"/>
                            <w:tcBorders>
                              <w:top w:val="nil"/>
                              <w:left w:val="single" w:sz="4" w:space="0" w:color="auto"/>
                              <w:bottom w:val="nil"/>
                              <w:right w:val="dotted" w:sz="4" w:space="0" w:color="auto"/>
                            </w:tcBorders>
                            <w:vAlign w:val="center"/>
                          </w:tcPr>
                          <w:p w14:paraId="3120533E"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dotted" w:sz="4" w:space="0" w:color="auto"/>
                            </w:tcBorders>
                            <w:vAlign w:val="center"/>
                          </w:tcPr>
                          <w:p w14:paraId="4026488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72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5" w:type="dxa"/>
                            <w:tcBorders>
                              <w:top w:val="nil"/>
                              <w:left w:val="dotted" w:sz="4" w:space="0" w:color="auto"/>
                              <w:bottom w:val="nil"/>
                              <w:right w:val="single" w:sz="4" w:space="0" w:color="auto"/>
                            </w:tcBorders>
                            <w:noWrap/>
                            <w:vAlign w:val="center"/>
                          </w:tcPr>
                          <w:p w14:paraId="17B8C56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C46B6C8"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E2074B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K19.5</w:t>
                            </w:r>
                          </w:p>
                        </w:tc>
                        <w:tc>
                          <w:tcPr>
                            <w:tcW w:w="1236" w:type="dxa"/>
                            <w:tcBorders>
                              <w:top w:val="nil"/>
                              <w:left w:val="single" w:sz="4" w:space="0" w:color="auto"/>
                              <w:bottom w:val="nil"/>
                              <w:right w:val="dotted" w:sz="4" w:space="0" w:color="auto"/>
                            </w:tcBorders>
                            <w:noWrap/>
                            <w:vAlign w:val="center"/>
                          </w:tcPr>
                          <w:p w14:paraId="3E2A489A"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67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73017BB"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0B0B4E5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4BC8CDD9"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263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172" w:type="dxa"/>
                            <w:tcBorders>
                              <w:top w:val="nil"/>
                              <w:left w:val="dotted" w:sz="4" w:space="0" w:color="auto"/>
                              <w:bottom w:val="nil"/>
                              <w:right w:val="dotted" w:sz="4" w:space="0" w:color="auto"/>
                            </w:tcBorders>
                            <w:vAlign w:val="center"/>
                          </w:tcPr>
                          <w:p w14:paraId="718DD5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308 </w:t>
                            </w:r>
                            <w:r w:rsidRPr="00CA06BA">
                              <w:rPr>
                                <w:rFonts w:eastAsia="Times New Roman" w:cstheme="minorHAnsi"/>
                                <w:sz w:val="18"/>
                                <w:szCs w:val="18"/>
                                <w:lang w:eastAsia="en-GB"/>
                              </w:rPr>
                              <w:t>±</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694FD663"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57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276" w:type="dxa"/>
                            <w:tcBorders>
                              <w:top w:val="nil"/>
                              <w:left w:val="single" w:sz="4" w:space="0" w:color="auto"/>
                              <w:bottom w:val="nil"/>
                              <w:right w:val="dotted" w:sz="4" w:space="0" w:color="auto"/>
                            </w:tcBorders>
                            <w:vAlign w:val="center"/>
                          </w:tcPr>
                          <w:p w14:paraId="36E087B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62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6" w:type="dxa"/>
                            <w:tcBorders>
                              <w:top w:val="nil"/>
                              <w:left w:val="dotted" w:sz="4" w:space="0" w:color="auto"/>
                              <w:bottom w:val="nil"/>
                              <w:right w:val="dotted" w:sz="4" w:space="0" w:color="auto"/>
                            </w:tcBorders>
                            <w:vAlign w:val="center"/>
                          </w:tcPr>
                          <w:p w14:paraId="5EC3DCC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275" w:type="dxa"/>
                            <w:tcBorders>
                              <w:top w:val="nil"/>
                              <w:left w:val="dotted" w:sz="4" w:space="0" w:color="auto"/>
                              <w:bottom w:val="nil"/>
                              <w:right w:val="single" w:sz="4" w:space="0" w:color="auto"/>
                            </w:tcBorders>
                            <w:noWrap/>
                            <w:vAlign w:val="center"/>
                          </w:tcPr>
                          <w:p w14:paraId="1AF8F7C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5174CBD"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1FDEEB8D"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K20.0</w:t>
                            </w:r>
                          </w:p>
                        </w:tc>
                        <w:tc>
                          <w:tcPr>
                            <w:tcW w:w="1236" w:type="dxa"/>
                            <w:tcBorders>
                              <w:top w:val="nil"/>
                              <w:left w:val="single" w:sz="4" w:space="0" w:color="auto"/>
                              <w:bottom w:val="nil"/>
                              <w:right w:val="dotted" w:sz="4" w:space="0" w:color="auto"/>
                            </w:tcBorders>
                            <w:noWrap/>
                            <w:vAlign w:val="center"/>
                          </w:tcPr>
                          <w:p w14:paraId="45FF525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88 </w:t>
                            </w:r>
                            <w:r w:rsidRPr="00CA06BA">
                              <w:rPr>
                                <w:rFonts w:eastAsia="Times New Roman" w:cstheme="minorHAnsi"/>
                                <w:sz w:val="18"/>
                                <w:szCs w:val="18"/>
                                <w:lang w:eastAsia="en-GB"/>
                              </w:rPr>
                              <w:t>±</w:t>
                            </w:r>
                            <w:r>
                              <w:rPr>
                                <w:rFonts w:eastAsia="Times New Roman" w:cstheme="minorHAnsi"/>
                                <w:sz w:val="18"/>
                                <w:szCs w:val="18"/>
                                <w:lang w:eastAsia="en-GB"/>
                              </w:rPr>
                              <w:t>4</w:t>
                            </w:r>
                          </w:p>
                        </w:tc>
                        <w:tc>
                          <w:tcPr>
                            <w:tcW w:w="1172" w:type="dxa"/>
                            <w:tcBorders>
                              <w:top w:val="nil"/>
                              <w:left w:val="dotted" w:sz="4" w:space="0" w:color="auto"/>
                              <w:bottom w:val="nil"/>
                              <w:right w:val="dotted" w:sz="4" w:space="0" w:color="auto"/>
                            </w:tcBorders>
                            <w:vAlign w:val="center"/>
                          </w:tcPr>
                          <w:p w14:paraId="6F06D6C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nil"/>
                              <w:right w:val="single" w:sz="4" w:space="0" w:color="auto"/>
                            </w:tcBorders>
                            <w:vAlign w:val="center"/>
                          </w:tcPr>
                          <w:p w14:paraId="746B78B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nil"/>
                              <w:right w:val="dotted" w:sz="4" w:space="0" w:color="auto"/>
                            </w:tcBorders>
                            <w:vAlign w:val="center"/>
                          </w:tcPr>
                          <w:p w14:paraId="5A02392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313 </w:t>
                            </w:r>
                            <w:r w:rsidRPr="00CA06BA">
                              <w:rPr>
                                <w:rFonts w:eastAsia="Times New Roman" w:cstheme="minorHAnsi"/>
                                <w:sz w:val="18"/>
                                <w:szCs w:val="18"/>
                                <w:lang w:eastAsia="en-GB"/>
                              </w:rPr>
                              <w:t>±</w:t>
                            </w:r>
                            <w:r>
                              <w:rPr>
                                <w:rFonts w:eastAsia="Times New Roman" w:cstheme="minorHAnsi"/>
                                <w:sz w:val="18"/>
                                <w:szCs w:val="18"/>
                                <w:lang w:eastAsia="en-GB"/>
                              </w:rPr>
                              <w:t xml:space="preserve"> 9</w:t>
                            </w:r>
                          </w:p>
                        </w:tc>
                        <w:tc>
                          <w:tcPr>
                            <w:tcW w:w="1172" w:type="dxa"/>
                            <w:tcBorders>
                              <w:top w:val="nil"/>
                              <w:left w:val="dotted" w:sz="4" w:space="0" w:color="auto"/>
                              <w:bottom w:val="nil"/>
                              <w:right w:val="dotted" w:sz="4" w:space="0" w:color="auto"/>
                            </w:tcBorders>
                            <w:vAlign w:val="center"/>
                          </w:tcPr>
                          <w:p w14:paraId="22585E9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337 </w:t>
                            </w:r>
                            <w:r w:rsidRPr="00CA06BA">
                              <w:rPr>
                                <w:rFonts w:eastAsia="Times New Roman" w:cstheme="minorHAnsi"/>
                                <w:sz w:val="18"/>
                                <w:szCs w:val="18"/>
                                <w:lang w:eastAsia="en-GB"/>
                              </w:rPr>
                              <w:t>±</w:t>
                            </w:r>
                            <w:r>
                              <w:rPr>
                                <w:rFonts w:eastAsia="Times New Roman" w:cstheme="minorHAnsi"/>
                                <w:sz w:val="18"/>
                                <w:szCs w:val="18"/>
                                <w:lang w:eastAsia="en-GB"/>
                              </w:rPr>
                              <w:t xml:space="preserve"> 11</w:t>
                            </w:r>
                          </w:p>
                        </w:tc>
                        <w:tc>
                          <w:tcPr>
                            <w:tcW w:w="1276" w:type="dxa"/>
                            <w:tcBorders>
                              <w:top w:val="nil"/>
                              <w:left w:val="dotted" w:sz="4" w:space="0" w:color="auto"/>
                              <w:bottom w:val="nil"/>
                              <w:right w:val="single" w:sz="4" w:space="0" w:color="auto"/>
                            </w:tcBorders>
                            <w:noWrap/>
                            <w:vAlign w:val="center"/>
                          </w:tcPr>
                          <w:p w14:paraId="3330DE1B"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74 </w:t>
                            </w:r>
                            <w:r w:rsidRPr="00CA06BA">
                              <w:rPr>
                                <w:rFonts w:eastAsia="Times New Roman" w:cstheme="minorHAnsi"/>
                                <w:sz w:val="18"/>
                                <w:szCs w:val="18"/>
                                <w:lang w:eastAsia="en-GB"/>
                              </w:rPr>
                              <w:t>±</w:t>
                            </w:r>
                            <w:r>
                              <w:rPr>
                                <w:rFonts w:eastAsia="Times New Roman" w:cstheme="minorHAnsi"/>
                                <w:sz w:val="18"/>
                                <w:szCs w:val="18"/>
                                <w:lang w:eastAsia="en-GB"/>
                              </w:rPr>
                              <w:t xml:space="preserve"> 8</w:t>
                            </w:r>
                          </w:p>
                        </w:tc>
                        <w:tc>
                          <w:tcPr>
                            <w:tcW w:w="1276" w:type="dxa"/>
                            <w:tcBorders>
                              <w:top w:val="nil"/>
                              <w:left w:val="single" w:sz="4" w:space="0" w:color="auto"/>
                              <w:bottom w:val="nil"/>
                              <w:right w:val="dotted" w:sz="4" w:space="0" w:color="auto"/>
                            </w:tcBorders>
                            <w:vAlign w:val="center"/>
                          </w:tcPr>
                          <w:p w14:paraId="74C58E31"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55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dotted" w:sz="4" w:space="0" w:color="auto"/>
                              <w:bottom w:val="nil"/>
                              <w:right w:val="dotted" w:sz="4" w:space="0" w:color="auto"/>
                            </w:tcBorders>
                            <w:vAlign w:val="center"/>
                          </w:tcPr>
                          <w:p w14:paraId="59ECEC9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1275" w:type="dxa"/>
                            <w:tcBorders>
                              <w:top w:val="nil"/>
                              <w:left w:val="dotted" w:sz="4" w:space="0" w:color="auto"/>
                              <w:bottom w:val="nil"/>
                              <w:right w:val="single" w:sz="4" w:space="0" w:color="auto"/>
                            </w:tcBorders>
                            <w:noWrap/>
                            <w:vAlign w:val="center"/>
                          </w:tcPr>
                          <w:p w14:paraId="713CD07D"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F897C8D"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29E7B5E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K21.5</w:t>
                            </w:r>
                          </w:p>
                        </w:tc>
                        <w:tc>
                          <w:tcPr>
                            <w:tcW w:w="1236" w:type="dxa"/>
                            <w:tcBorders>
                              <w:top w:val="nil"/>
                              <w:left w:val="single" w:sz="4" w:space="0" w:color="auto"/>
                              <w:bottom w:val="single" w:sz="4" w:space="0" w:color="auto"/>
                              <w:right w:val="dotted" w:sz="4" w:space="0" w:color="auto"/>
                            </w:tcBorders>
                            <w:noWrap/>
                            <w:vAlign w:val="center"/>
                          </w:tcPr>
                          <w:p w14:paraId="393AC83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172" w:type="dxa"/>
                            <w:tcBorders>
                              <w:top w:val="nil"/>
                              <w:left w:val="dotted" w:sz="4" w:space="0" w:color="auto"/>
                              <w:bottom w:val="single" w:sz="4" w:space="0" w:color="auto"/>
                              <w:right w:val="dotted" w:sz="4" w:space="0" w:color="auto"/>
                            </w:tcBorders>
                            <w:vAlign w:val="center"/>
                          </w:tcPr>
                          <w:p w14:paraId="1F20E47E"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w:t>
                            </w:r>
                          </w:p>
                        </w:tc>
                        <w:tc>
                          <w:tcPr>
                            <w:tcW w:w="1275" w:type="dxa"/>
                            <w:tcBorders>
                              <w:top w:val="nil"/>
                              <w:left w:val="dotted" w:sz="4" w:space="0" w:color="auto"/>
                              <w:bottom w:val="single" w:sz="4" w:space="0" w:color="auto"/>
                              <w:right w:val="single" w:sz="4" w:space="0" w:color="auto"/>
                            </w:tcBorders>
                            <w:vAlign w:val="center"/>
                          </w:tcPr>
                          <w:p w14:paraId="4BEA73D0"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(25)</w:t>
                            </w:r>
                          </w:p>
                        </w:tc>
                        <w:tc>
                          <w:tcPr>
                            <w:tcW w:w="1237" w:type="dxa"/>
                            <w:tcBorders>
                              <w:top w:val="nil"/>
                              <w:left w:val="single" w:sz="4" w:space="0" w:color="auto"/>
                              <w:bottom w:val="single" w:sz="4" w:space="0" w:color="auto"/>
                              <w:right w:val="dotted" w:sz="4" w:space="0" w:color="auto"/>
                            </w:tcBorders>
                            <w:vAlign w:val="center"/>
                          </w:tcPr>
                          <w:p w14:paraId="7C69DBA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353 </w:t>
                            </w:r>
                            <w:r w:rsidRPr="00CA06BA">
                              <w:rPr>
                                <w:rFonts w:eastAsia="Times New Roman" w:cstheme="minorHAnsi"/>
                                <w:sz w:val="18"/>
                                <w:szCs w:val="18"/>
                                <w:lang w:eastAsia="en-GB"/>
                              </w:rPr>
                              <w:t>±</w:t>
                            </w:r>
                            <w:r>
                              <w:rPr>
                                <w:rFonts w:eastAsia="Times New Roman" w:cstheme="minorHAnsi"/>
                                <w:sz w:val="18"/>
                                <w:szCs w:val="18"/>
                                <w:lang w:eastAsia="en-GB"/>
                              </w:rPr>
                              <w:t xml:space="preserve"> 4</w:t>
                            </w:r>
                          </w:p>
                        </w:tc>
                        <w:tc>
                          <w:tcPr>
                            <w:tcW w:w="1172" w:type="dxa"/>
                            <w:tcBorders>
                              <w:top w:val="nil"/>
                              <w:left w:val="dotted" w:sz="4" w:space="0" w:color="auto"/>
                              <w:bottom w:val="single" w:sz="4" w:space="0" w:color="auto"/>
                              <w:right w:val="dotted" w:sz="4" w:space="0" w:color="auto"/>
                            </w:tcBorders>
                            <w:vAlign w:val="center"/>
                          </w:tcPr>
                          <w:p w14:paraId="041DC2B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469 </w:t>
                            </w:r>
                            <w:r w:rsidRPr="00CA06BA">
                              <w:rPr>
                                <w:rFonts w:eastAsia="Times New Roman" w:cstheme="minorHAnsi"/>
                                <w:sz w:val="18"/>
                                <w:szCs w:val="18"/>
                                <w:lang w:eastAsia="en-GB"/>
                              </w:rPr>
                              <w:t>±</w:t>
                            </w:r>
                            <w:r>
                              <w:rPr>
                                <w:rFonts w:eastAsia="Times New Roman" w:cstheme="minorHAnsi"/>
                                <w:sz w:val="18"/>
                                <w:szCs w:val="18"/>
                                <w:lang w:eastAsia="en-GB"/>
                              </w:rPr>
                              <w:t xml:space="preserve"> 20</w:t>
                            </w:r>
                          </w:p>
                        </w:tc>
                        <w:tc>
                          <w:tcPr>
                            <w:tcW w:w="1276" w:type="dxa"/>
                            <w:tcBorders>
                              <w:top w:val="nil"/>
                              <w:left w:val="dotted" w:sz="4" w:space="0" w:color="auto"/>
                              <w:bottom w:val="single" w:sz="4" w:space="0" w:color="auto"/>
                              <w:right w:val="single" w:sz="4" w:space="0" w:color="auto"/>
                            </w:tcBorders>
                            <w:noWrap/>
                            <w:vAlign w:val="center"/>
                          </w:tcPr>
                          <w:p w14:paraId="04C3769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86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1276" w:type="dxa"/>
                            <w:tcBorders>
                              <w:top w:val="nil"/>
                              <w:left w:val="single" w:sz="4" w:space="0" w:color="auto"/>
                              <w:bottom w:val="single" w:sz="4" w:space="0" w:color="auto"/>
                              <w:right w:val="dotted" w:sz="4" w:space="0" w:color="auto"/>
                            </w:tcBorders>
                            <w:vAlign w:val="center"/>
                          </w:tcPr>
                          <w:p w14:paraId="59A95AB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50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1276" w:type="dxa"/>
                            <w:tcBorders>
                              <w:top w:val="nil"/>
                              <w:left w:val="dotted" w:sz="4" w:space="0" w:color="auto"/>
                              <w:bottom w:val="single" w:sz="4" w:space="0" w:color="auto"/>
                              <w:right w:val="dotted" w:sz="4" w:space="0" w:color="auto"/>
                            </w:tcBorders>
                            <w:vAlign w:val="center"/>
                          </w:tcPr>
                          <w:p w14:paraId="510A12D8"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97 </w:t>
                            </w:r>
                            <w:r w:rsidRPr="00CA06BA">
                              <w:rPr>
                                <w:rFonts w:eastAsia="Times New Roman" w:cstheme="minorHAnsi"/>
                                <w:sz w:val="18"/>
                                <w:szCs w:val="18"/>
                                <w:lang w:eastAsia="en-GB"/>
                              </w:rPr>
                              <w:t>±</w:t>
                            </w:r>
                            <w:r>
                              <w:rPr>
                                <w:rFonts w:eastAsia="Times New Roman" w:cstheme="minorHAnsi"/>
                                <w:sz w:val="18"/>
                                <w:szCs w:val="18"/>
                                <w:lang w:eastAsia="en-GB"/>
                              </w:rPr>
                              <w:t xml:space="preserve"> 4 </w:t>
                            </w:r>
                          </w:p>
                        </w:tc>
                        <w:tc>
                          <w:tcPr>
                            <w:tcW w:w="1275" w:type="dxa"/>
                            <w:tcBorders>
                              <w:top w:val="nil"/>
                              <w:left w:val="dotted" w:sz="4" w:space="0" w:color="auto"/>
                              <w:bottom w:val="single" w:sz="4" w:space="0" w:color="auto"/>
                              <w:right w:val="single" w:sz="4" w:space="0" w:color="auto"/>
                            </w:tcBorders>
                            <w:noWrap/>
                            <w:vAlign w:val="center"/>
                          </w:tcPr>
                          <w:p w14:paraId="0A81C5A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A0FF8FD" w14:textId="77777777" w:rsidTr="00DE45F9">
                        <w:trPr>
                          <w:trHeight w:val="210"/>
                          <w:jc w:val="center"/>
                        </w:trPr>
                        <w:tc>
                          <w:tcPr>
                            <w:tcW w:w="1270" w:type="dxa"/>
                            <w:tcBorders>
                              <w:top w:val="single" w:sz="4" w:space="0" w:color="auto"/>
                              <w:left w:val="single" w:sz="4" w:space="0" w:color="auto"/>
                              <w:bottom w:val="nil"/>
                              <w:right w:val="single" w:sz="4" w:space="0" w:color="auto"/>
                            </w:tcBorders>
                            <w:noWrap/>
                            <w:vAlign w:val="center"/>
                          </w:tcPr>
                          <w:p w14:paraId="487C0CFB" w14:textId="77777777" w:rsidR="004F11BE" w:rsidRDefault="004F11BE" w:rsidP="00991E16">
                            <w:pPr>
                              <w:spacing w:after="0" w:line="240" w:lineRule="auto"/>
                              <w:jc w:val="center"/>
                              <w:rPr>
                                <w:rFonts w:eastAsia="Times New Roman" w:cstheme="minorHAnsi"/>
                                <w:b/>
                                <w:bCs/>
                                <w:sz w:val="18"/>
                                <w:szCs w:val="18"/>
                                <w:lang w:eastAsia="en-GB"/>
                              </w:rPr>
                            </w:pPr>
                          </w:p>
                        </w:tc>
                        <w:tc>
                          <w:tcPr>
                            <w:tcW w:w="3683" w:type="dxa"/>
                            <w:gridSpan w:val="3"/>
                            <w:tcBorders>
                              <w:top w:val="single" w:sz="4" w:space="0" w:color="auto"/>
                              <w:left w:val="single" w:sz="4" w:space="0" w:color="auto"/>
                              <w:bottom w:val="dotted" w:sz="4" w:space="0" w:color="auto"/>
                              <w:right w:val="single" w:sz="4" w:space="0" w:color="auto"/>
                            </w:tcBorders>
                            <w:noWrap/>
                            <w:vAlign w:val="center"/>
                            <w:hideMark/>
                          </w:tcPr>
                          <w:p w14:paraId="5A0AD844"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685" w:type="dxa"/>
                            <w:gridSpan w:val="3"/>
                            <w:tcBorders>
                              <w:top w:val="single" w:sz="4" w:space="0" w:color="auto"/>
                              <w:left w:val="single" w:sz="4" w:space="0" w:color="auto"/>
                              <w:bottom w:val="dotted" w:sz="4" w:space="0" w:color="auto"/>
                              <w:right w:val="single" w:sz="4" w:space="0" w:color="auto"/>
                            </w:tcBorders>
                            <w:vAlign w:val="center"/>
                            <w:hideMark/>
                          </w:tcPr>
                          <w:p w14:paraId="6D1795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c>
                          <w:tcPr>
                            <w:tcW w:w="3827" w:type="dxa"/>
                            <w:gridSpan w:val="3"/>
                            <w:tcBorders>
                              <w:top w:val="single" w:sz="4" w:space="0" w:color="auto"/>
                              <w:left w:val="single" w:sz="4" w:space="0" w:color="auto"/>
                              <w:bottom w:val="dotted" w:sz="4" w:space="0" w:color="auto"/>
                              <w:right w:val="single" w:sz="4" w:space="0" w:color="auto"/>
                            </w:tcBorders>
                            <w:vAlign w:val="center"/>
                            <w:hideMark/>
                          </w:tcPr>
                          <w:p w14:paraId="3CDA9EEF"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Top</w:t>
                            </w:r>
                          </w:p>
                        </w:tc>
                      </w:tr>
                      <w:tr w:rsidR="004F11BE" w14:paraId="39C9A3F4"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41CFC44C"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C0</w:t>
                            </w:r>
                          </w:p>
                        </w:tc>
                        <w:tc>
                          <w:tcPr>
                            <w:tcW w:w="3683" w:type="dxa"/>
                            <w:gridSpan w:val="3"/>
                            <w:tcBorders>
                              <w:top w:val="single" w:sz="4" w:space="0" w:color="auto"/>
                              <w:left w:val="single" w:sz="4" w:space="0" w:color="auto"/>
                              <w:bottom w:val="nil"/>
                              <w:right w:val="single" w:sz="4" w:space="0" w:color="auto"/>
                            </w:tcBorders>
                            <w:noWrap/>
                            <w:vAlign w:val="center"/>
                          </w:tcPr>
                          <w:p w14:paraId="5AAA6EE6"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38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single" w:sz="4" w:space="0" w:color="auto"/>
                              <w:left w:val="single" w:sz="4" w:space="0" w:color="auto"/>
                              <w:bottom w:val="nil"/>
                              <w:right w:val="single" w:sz="4" w:space="0" w:color="auto"/>
                            </w:tcBorders>
                            <w:vAlign w:val="center"/>
                          </w:tcPr>
                          <w:p w14:paraId="576D5ED8"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116 ± 2</w:t>
                            </w:r>
                          </w:p>
                        </w:tc>
                        <w:tc>
                          <w:tcPr>
                            <w:tcW w:w="3827" w:type="dxa"/>
                            <w:gridSpan w:val="3"/>
                            <w:tcBorders>
                              <w:top w:val="single" w:sz="4" w:space="0" w:color="auto"/>
                              <w:left w:val="single" w:sz="4" w:space="0" w:color="auto"/>
                              <w:bottom w:val="nil"/>
                              <w:right w:val="single" w:sz="4" w:space="0" w:color="auto"/>
                            </w:tcBorders>
                            <w:vAlign w:val="center"/>
                          </w:tcPr>
                          <w:p w14:paraId="19DC76E3"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6499A09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07A3980B"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C15</w:t>
                            </w:r>
                          </w:p>
                        </w:tc>
                        <w:tc>
                          <w:tcPr>
                            <w:tcW w:w="3683" w:type="dxa"/>
                            <w:gridSpan w:val="3"/>
                            <w:tcBorders>
                              <w:top w:val="nil"/>
                              <w:left w:val="single" w:sz="4" w:space="0" w:color="auto"/>
                              <w:bottom w:val="nil"/>
                              <w:right w:val="single" w:sz="4" w:space="0" w:color="auto"/>
                            </w:tcBorders>
                            <w:noWrap/>
                            <w:vAlign w:val="center"/>
                          </w:tcPr>
                          <w:p w14:paraId="2A0C8DA7"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26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685" w:type="dxa"/>
                            <w:gridSpan w:val="3"/>
                            <w:tcBorders>
                              <w:top w:val="nil"/>
                              <w:left w:val="single" w:sz="4" w:space="0" w:color="auto"/>
                              <w:bottom w:val="nil"/>
                              <w:right w:val="single" w:sz="4" w:space="0" w:color="auto"/>
                            </w:tcBorders>
                            <w:vAlign w:val="center"/>
                          </w:tcPr>
                          <w:p w14:paraId="3EA3073A"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106 ± 2</w:t>
                            </w:r>
                          </w:p>
                        </w:tc>
                        <w:tc>
                          <w:tcPr>
                            <w:tcW w:w="3827" w:type="dxa"/>
                            <w:gridSpan w:val="3"/>
                            <w:tcBorders>
                              <w:top w:val="nil"/>
                              <w:left w:val="single" w:sz="4" w:space="0" w:color="auto"/>
                              <w:bottom w:val="nil"/>
                              <w:right w:val="single" w:sz="4" w:space="0" w:color="auto"/>
                            </w:tcBorders>
                            <w:vAlign w:val="center"/>
                          </w:tcPr>
                          <w:p w14:paraId="0F590175"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4885FBDF"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74B3D9A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C20</w:t>
                            </w:r>
                          </w:p>
                        </w:tc>
                        <w:tc>
                          <w:tcPr>
                            <w:tcW w:w="3683" w:type="dxa"/>
                            <w:gridSpan w:val="3"/>
                            <w:tcBorders>
                              <w:top w:val="nil"/>
                              <w:left w:val="single" w:sz="4" w:space="0" w:color="auto"/>
                              <w:bottom w:val="nil"/>
                              <w:right w:val="single" w:sz="4" w:space="0" w:color="auto"/>
                            </w:tcBorders>
                            <w:noWrap/>
                            <w:vAlign w:val="center"/>
                          </w:tcPr>
                          <w:p w14:paraId="32B229CC"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27 </w:t>
                            </w:r>
                            <w:r w:rsidRPr="00CA06BA">
                              <w:rPr>
                                <w:rFonts w:eastAsia="Times New Roman" w:cstheme="minorHAnsi"/>
                                <w:sz w:val="18"/>
                                <w:szCs w:val="18"/>
                                <w:lang w:eastAsia="en-GB"/>
                              </w:rPr>
                              <w:t>±</w:t>
                            </w:r>
                            <w:r>
                              <w:rPr>
                                <w:rFonts w:eastAsia="Times New Roman" w:cstheme="minorHAnsi"/>
                                <w:sz w:val="18"/>
                                <w:szCs w:val="18"/>
                                <w:lang w:eastAsia="en-GB"/>
                              </w:rPr>
                              <w:t xml:space="preserve"> 1</w:t>
                            </w:r>
                          </w:p>
                        </w:tc>
                        <w:tc>
                          <w:tcPr>
                            <w:tcW w:w="3685" w:type="dxa"/>
                            <w:gridSpan w:val="3"/>
                            <w:tcBorders>
                              <w:top w:val="nil"/>
                              <w:left w:val="single" w:sz="4" w:space="0" w:color="auto"/>
                              <w:bottom w:val="nil"/>
                              <w:right w:val="single" w:sz="4" w:space="0" w:color="auto"/>
                            </w:tcBorders>
                            <w:vAlign w:val="center"/>
                          </w:tcPr>
                          <w:p w14:paraId="77FA4542"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115 ± 1</w:t>
                            </w:r>
                          </w:p>
                        </w:tc>
                        <w:tc>
                          <w:tcPr>
                            <w:tcW w:w="3827" w:type="dxa"/>
                            <w:gridSpan w:val="3"/>
                            <w:tcBorders>
                              <w:top w:val="nil"/>
                              <w:left w:val="single" w:sz="4" w:space="0" w:color="auto"/>
                              <w:bottom w:val="nil"/>
                              <w:right w:val="single" w:sz="4" w:space="0" w:color="auto"/>
                            </w:tcBorders>
                            <w:vAlign w:val="center"/>
                          </w:tcPr>
                          <w:p w14:paraId="573FE01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2832F426" w14:textId="77777777" w:rsidTr="00DE45F9">
                        <w:trPr>
                          <w:trHeight w:val="210"/>
                          <w:jc w:val="center"/>
                        </w:trPr>
                        <w:tc>
                          <w:tcPr>
                            <w:tcW w:w="1270" w:type="dxa"/>
                            <w:tcBorders>
                              <w:top w:val="nil"/>
                              <w:left w:val="single" w:sz="4" w:space="0" w:color="auto"/>
                              <w:bottom w:val="nil"/>
                              <w:right w:val="single" w:sz="4" w:space="0" w:color="auto"/>
                            </w:tcBorders>
                            <w:noWrap/>
                            <w:vAlign w:val="center"/>
                            <w:hideMark/>
                          </w:tcPr>
                          <w:p w14:paraId="571C8874"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C40</w:t>
                            </w:r>
                          </w:p>
                        </w:tc>
                        <w:tc>
                          <w:tcPr>
                            <w:tcW w:w="3683" w:type="dxa"/>
                            <w:gridSpan w:val="3"/>
                            <w:tcBorders>
                              <w:top w:val="nil"/>
                              <w:left w:val="single" w:sz="4" w:space="0" w:color="auto"/>
                              <w:bottom w:val="nil"/>
                              <w:right w:val="single" w:sz="4" w:space="0" w:color="auto"/>
                            </w:tcBorders>
                            <w:noWrap/>
                            <w:vAlign w:val="center"/>
                          </w:tcPr>
                          <w:p w14:paraId="7CABC04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34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nil"/>
                              <w:left w:val="single" w:sz="4" w:space="0" w:color="auto"/>
                              <w:bottom w:val="nil"/>
                              <w:right w:val="single" w:sz="4" w:space="0" w:color="auto"/>
                            </w:tcBorders>
                            <w:vAlign w:val="center"/>
                          </w:tcPr>
                          <w:p w14:paraId="63FD34F8"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138 ± 2</w:t>
                            </w:r>
                          </w:p>
                        </w:tc>
                        <w:tc>
                          <w:tcPr>
                            <w:tcW w:w="3827" w:type="dxa"/>
                            <w:gridSpan w:val="3"/>
                            <w:tcBorders>
                              <w:top w:val="nil"/>
                              <w:left w:val="single" w:sz="4" w:space="0" w:color="auto"/>
                              <w:bottom w:val="nil"/>
                              <w:right w:val="single" w:sz="4" w:space="0" w:color="auto"/>
                            </w:tcBorders>
                            <w:vAlign w:val="center"/>
                          </w:tcPr>
                          <w:p w14:paraId="03E5F69F"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08C9DCBC" w14:textId="77777777" w:rsidTr="00DE45F9">
                        <w:trPr>
                          <w:trHeight w:val="210"/>
                          <w:jc w:val="center"/>
                        </w:trPr>
                        <w:tc>
                          <w:tcPr>
                            <w:tcW w:w="1270" w:type="dxa"/>
                            <w:tcBorders>
                              <w:top w:val="nil"/>
                              <w:left w:val="single" w:sz="4" w:space="0" w:color="auto"/>
                              <w:bottom w:val="single" w:sz="4" w:space="0" w:color="auto"/>
                              <w:right w:val="single" w:sz="4" w:space="0" w:color="auto"/>
                            </w:tcBorders>
                            <w:noWrap/>
                            <w:vAlign w:val="center"/>
                            <w:hideMark/>
                          </w:tcPr>
                          <w:p w14:paraId="45CD2D19"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C50</w:t>
                            </w:r>
                          </w:p>
                        </w:tc>
                        <w:tc>
                          <w:tcPr>
                            <w:tcW w:w="3683" w:type="dxa"/>
                            <w:gridSpan w:val="3"/>
                            <w:tcBorders>
                              <w:top w:val="nil"/>
                              <w:left w:val="single" w:sz="4" w:space="0" w:color="auto"/>
                              <w:bottom w:val="single" w:sz="4" w:space="0" w:color="auto"/>
                              <w:right w:val="single" w:sz="4" w:space="0" w:color="auto"/>
                            </w:tcBorders>
                            <w:noWrap/>
                            <w:vAlign w:val="center"/>
                          </w:tcPr>
                          <w:p w14:paraId="6B47E302"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39 </w:t>
                            </w:r>
                            <w:r w:rsidRPr="00CA06BA">
                              <w:rPr>
                                <w:rFonts w:eastAsia="Times New Roman" w:cstheme="minorHAnsi"/>
                                <w:sz w:val="18"/>
                                <w:szCs w:val="18"/>
                                <w:lang w:eastAsia="en-GB"/>
                              </w:rPr>
                              <w:t>±</w:t>
                            </w:r>
                            <w:r>
                              <w:rPr>
                                <w:rFonts w:eastAsia="Times New Roman" w:cstheme="minorHAnsi"/>
                                <w:sz w:val="18"/>
                                <w:szCs w:val="18"/>
                                <w:lang w:eastAsia="en-GB"/>
                              </w:rPr>
                              <w:t xml:space="preserve"> 2</w:t>
                            </w:r>
                          </w:p>
                        </w:tc>
                        <w:tc>
                          <w:tcPr>
                            <w:tcW w:w="3685" w:type="dxa"/>
                            <w:gridSpan w:val="3"/>
                            <w:tcBorders>
                              <w:top w:val="nil"/>
                              <w:left w:val="single" w:sz="4" w:space="0" w:color="auto"/>
                              <w:bottom w:val="single" w:sz="4" w:space="0" w:color="auto"/>
                              <w:right w:val="single" w:sz="4" w:space="0" w:color="auto"/>
                            </w:tcBorders>
                            <w:vAlign w:val="center"/>
                          </w:tcPr>
                          <w:p w14:paraId="3FDCB624" w14:textId="77777777" w:rsidR="004F11BE" w:rsidRPr="007202F3" w:rsidRDefault="004F11BE" w:rsidP="00991E16">
                            <w:pPr>
                              <w:spacing w:after="0" w:line="240" w:lineRule="auto"/>
                              <w:jc w:val="center"/>
                              <w:rPr>
                                <w:rFonts w:eastAsia="Times New Roman" w:cstheme="minorHAnsi"/>
                                <w:sz w:val="18"/>
                                <w:szCs w:val="18"/>
                                <w:lang w:eastAsia="en-GB"/>
                              </w:rPr>
                            </w:pPr>
                            <w:r w:rsidRPr="007202F3">
                              <w:rPr>
                                <w:rFonts w:eastAsia="Times New Roman" w:cstheme="minorHAnsi"/>
                                <w:sz w:val="18"/>
                                <w:szCs w:val="18"/>
                                <w:lang w:eastAsia="en-GB"/>
                              </w:rPr>
                              <w:t>150 ± 3</w:t>
                            </w:r>
                          </w:p>
                        </w:tc>
                        <w:tc>
                          <w:tcPr>
                            <w:tcW w:w="3827" w:type="dxa"/>
                            <w:gridSpan w:val="3"/>
                            <w:tcBorders>
                              <w:top w:val="nil"/>
                              <w:left w:val="single" w:sz="4" w:space="0" w:color="auto"/>
                              <w:bottom w:val="single" w:sz="4" w:space="0" w:color="auto"/>
                              <w:right w:val="single" w:sz="4" w:space="0" w:color="auto"/>
                            </w:tcBorders>
                            <w:vAlign w:val="center"/>
                          </w:tcPr>
                          <w:p w14:paraId="11446B02"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r w:rsidR="004F11BE" w14:paraId="5453283B" w14:textId="77777777" w:rsidTr="00DE45F9">
                        <w:trPr>
                          <w:trHeight w:val="210"/>
                          <w:jc w:val="center"/>
                        </w:trPr>
                        <w:tc>
                          <w:tcPr>
                            <w:tcW w:w="1270" w:type="dxa"/>
                            <w:tcBorders>
                              <w:top w:val="single" w:sz="4" w:space="0" w:color="auto"/>
                              <w:left w:val="single" w:sz="4" w:space="0" w:color="auto"/>
                              <w:bottom w:val="single" w:sz="4" w:space="0" w:color="auto"/>
                              <w:right w:val="single" w:sz="4" w:space="0" w:color="auto"/>
                            </w:tcBorders>
                            <w:noWrap/>
                            <w:vAlign w:val="center"/>
                            <w:hideMark/>
                          </w:tcPr>
                          <w:p w14:paraId="4325C3D5" w14:textId="77777777" w:rsidR="004F11BE" w:rsidRDefault="004F11BE" w:rsidP="00991E16">
                            <w:pPr>
                              <w:spacing w:after="0" w:line="240" w:lineRule="auto"/>
                              <w:jc w:val="center"/>
                              <w:rPr>
                                <w:rFonts w:eastAsia="Times New Roman" w:cstheme="minorHAnsi"/>
                                <w:b/>
                                <w:bCs/>
                                <w:sz w:val="18"/>
                                <w:szCs w:val="18"/>
                                <w:lang w:eastAsia="en-GB"/>
                              </w:rPr>
                            </w:pPr>
                            <w:r>
                              <w:rPr>
                                <w:rFonts w:eastAsia="Times New Roman" w:cstheme="minorHAnsi"/>
                                <w:b/>
                                <w:bCs/>
                                <w:sz w:val="18"/>
                                <w:szCs w:val="18"/>
                                <w:lang w:eastAsia="en-GB"/>
                              </w:rPr>
                              <w:t>Malt</w:t>
                            </w:r>
                          </w:p>
                        </w:tc>
                        <w:tc>
                          <w:tcPr>
                            <w:tcW w:w="3683" w:type="dxa"/>
                            <w:gridSpan w:val="3"/>
                            <w:tcBorders>
                              <w:top w:val="single" w:sz="4" w:space="0" w:color="auto"/>
                              <w:left w:val="single" w:sz="4" w:space="0" w:color="auto"/>
                              <w:bottom w:val="single" w:sz="4" w:space="0" w:color="auto"/>
                              <w:right w:val="single" w:sz="4" w:space="0" w:color="auto"/>
                            </w:tcBorders>
                            <w:noWrap/>
                            <w:vAlign w:val="center"/>
                          </w:tcPr>
                          <w:p w14:paraId="1AD68A50"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65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685" w:type="dxa"/>
                            <w:gridSpan w:val="3"/>
                            <w:tcBorders>
                              <w:top w:val="single" w:sz="4" w:space="0" w:color="auto"/>
                              <w:left w:val="single" w:sz="4" w:space="0" w:color="auto"/>
                              <w:bottom w:val="single" w:sz="4" w:space="0" w:color="auto"/>
                              <w:right w:val="single" w:sz="4" w:space="0" w:color="auto"/>
                            </w:tcBorders>
                            <w:vAlign w:val="center"/>
                          </w:tcPr>
                          <w:p w14:paraId="3384E0ED" w14:textId="77777777" w:rsidR="004F11BE" w:rsidRDefault="004F11BE" w:rsidP="00991E16">
                            <w:pPr>
                              <w:spacing w:after="0" w:line="240" w:lineRule="auto"/>
                              <w:jc w:val="center"/>
                              <w:rPr>
                                <w:rFonts w:eastAsia="Times New Roman" w:cstheme="minorHAnsi"/>
                                <w:sz w:val="18"/>
                                <w:szCs w:val="18"/>
                                <w:lang w:eastAsia="en-GB"/>
                              </w:rPr>
                            </w:pPr>
                            <w:r>
                              <w:rPr>
                                <w:rFonts w:eastAsia="Times New Roman" w:cstheme="minorHAnsi"/>
                                <w:sz w:val="18"/>
                                <w:szCs w:val="18"/>
                                <w:lang w:eastAsia="en-GB"/>
                              </w:rPr>
                              <w:t xml:space="preserve">209 </w:t>
                            </w:r>
                            <w:r w:rsidRPr="00CA06BA">
                              <w:rPr>
                                <w:rFonts w:eastAsia="Times New Roman" w:cstheme="minorHAnsi"/>
                                <w:sz w:val="18"/>
                                <w:szCs w:val="18"/>
                                <w:lang w:eastAsia="en-GB"/>
                              </w:rPr>
                              <w:t>±</w:t>
                            </w:r>
                            <w:r>
                              <w:rPr>
                                <w:rFonts w:eastAsia="Times New Roman" w:cstheme="minorHAnsi"/>
                                <w:sz w:val="18"/>
                                <w:szCs w:val="18"/>
                                <w:lang w:eastAsia="en-GB"/>
                              </w:rPr>
                              <w:t xml:space="preserve"> 3</w:t>
                            </w:r>
                          </w:p>
                        </w:tc>
                        <w:tc>
                          <w:tcPr>
                            <w:tcW w:w="3827" w:type="dxa"/>
                            <w:gridSpan w:val="3"/>
                            <w:tcBorders>
                              <w:top w:val="single" w:sz="4" w:space="0" w:color="auto"/>
                              <w:left w:val="single" w:sz="4" w:space="0" w:color="auto"/>
                              <w:bottom w:val="single" w:sz="4" w:space="0" w:color="auto"/>
                              <w:right w:val="single" w:sz="4" w:space="0" w:color="auto"/>
                            </w:tcBorders>
                            <w:vAlign w:val="center"/>
                          </w:tcPr>
                          <w:p w14:paraId="0BB5B0FA" w14:textId="77777777" w:rsidR="004F11BE" w:rsidRDefault="004F11BE" w:rsidP="00991E16">
                            <w:pPr>
                              <w:spacing w:after="0" w:line="240" w:lineRule="auto"/>
                              <w:jc w:val="center"/>
                              <w:rPr>
                                <w:rFonts w:eastAsia="Times New Roman" w:cstheme="minorHAnsi"/>
                                <w:sz w:val="18"/>
                                <w:szCs w:val="18"/>
                                <w:lang w:eastAsia="en-GB"/>
                              </w:rPr>
                            </w:pPr>
                            <w:r w:rsidRPr="00CA06BA">
                              <w:rPr>
                                <w:rFonts w:eastAsia="Times New Roman" w:cstheme="minorHAnsi"/>
                                <w:sz w:val="18"/>
                                <w:szCs w:val="18"/>
                                <w:lang w:eastAsia="en-GB"/>
                              </w:rPr>
                              <w:t>&lt;LO</w:t>
                            </w:r>
                            <w:r>
                              <w:rPr>
                                <w:rFonts w:eastAsia="Times New Roman" w:cstheme="minorHAnsi"/>
                                <w:sz w:val="18"/>
                                <w:szCs w:val="18"/>
                                <w:lang w:eastAsia="en-GB"/>
                              </w:rPr>
                              <w:t>Q (47)</w:t>
                            </w:r>
                          </w:p>
                        </w:tc>
                      </w:tr>
                    </w:tbl>
                    <w:p w14:paraId="1B703E7E" w14:textId="77777777" w:rsidR="004F11BE" w:rsidRPr="00C67757" w:rsidRDefault="004F11BE">
                      <w:pPr>
                        <w:rPr>
                          <w:b/>
                          <w:bCs/>
                          <w:color w:val="FF0000"/>
                          <w:szCs w:val="24"/>
                        </w:rPr>
                      </w:pPr>
                    </w:p>
                    <w:p w14:paraId="60D1C1FC" w14:textId="77777777" w:rsidR="004F11BE" w:rsidRDefault="004F11BE"/>
                  </w:txbxContent>
                </v:textbox>
                <w10:wrap type="square"/>
              </v:shape>
            </w:pict>
          </mc:Fallback>
        </mc:AlternateContent>
      </w:r>
      <w:r w:rsidRPr="000C3771">
        <w:br w:type="page"/>
      </w:r>
    </w:p>
    <w:p w14:paraId="1DDB7F2B" w14:textId="77777777" w:rsidR="0002167D" w:rsidRPr="000C3771" w:rsidRDefault="0002167D" w:rsidP="00D9649F">
      <w:pPr>
        <w:spacing w:line="240" w:lineRule="auto"/>
        <w:sectPr w:rsidR="0002167D" w:rsidRPr="000C3771" w:rsidSect="0081354B">
          <w:headerReference w:type="even" r:id="rId16"/>
          <w:headerReference w:type="default" r:id="rId17"/>
          <w:footerReference w:type="even" r:id="rId18"/>
          <w:footerReference w:type="default" r:id="rId19"/>
          <w:headerReference w:type="first" r:id="rId20"/>
          <w:footerReference w:type="first" r:id="rId21"/>
          <w:pgSz w:w="16838" w:h="11906" w:orient="landscape"/>
          <w:pgMar w:top="1440" w:right="1440" w:bottom="1440" w:left="1440" w:header="708" w:footer="708" w:gutter="0"/>
          <w:cols w:space="708"/>
          <w:titlePg/>
          <w:docGrid w:linePitch="360"/>
        </w:sectPr>
      </w:pPr>
    </w:p>
    <w:p w14:paraId="02A41C4F" w14:textId="4571C4DA" w:rsidR="0002167D" w:rsidRPr="000C3771" w:rsidRDefault="00DA0A99" w:rsidP="00D9649F">
      <w:pPr>
        <w:pStyle w:val="Appendix"/>
      </w:pPr>
      <w:r w:rsidRPr="00DA0A99">
        <w:lastRenderedPageBreak/>
        <w:t xml:space="preserve">SUPPLEMENTARY </w:t>
      </w:r>
      <w:r w:rsidR="00DD1DF0">
        <w:t>information</w:t>
      </w:r>
      <w:r>
        <w:t xml:space="preserve"> </w:t>
      </w:r>
      <w:r w:rsidR="000A08E5">
        <w:t>3</w:t>
      </w:r>
    </w:p>
    <w:p w14:paraId="29584A7D" w14:textId="19DECF95" w:rsidR="00964A58" w:rsidRPr="000C3771" w:rsidRDefault="0002167D" w:rsidP="00D9649F">
      <w:pPr>
        <w:spacing w:after="0" w:line="240" w:lineRule="auto"/>
        <w:rPr>
          <w:rFonts w:cstheme="minorHAnsi"/>
          <w:b/>
          <w:bCs/>
          <w:sz w:val="28"/>
          <w:szCs w:val="28"/>
        </w:rPr>
      </w:pPr>
      <w:r w:rsidRPr="000C3771">
        <w:rPr>
          <w:rFonts w:cstheme="minorHAnsi"/>
          <w:b/>
          <w:bCs/>
          <w:sz w:val="28"/>
          <w:szCs w:val="28"/>
        </w:rPr>
        <w:t xml:space="preserve">Statistical evolution of free </w:t>
      </w:r>
      <w:r w:rsidR="003C293E">
        <w:rPr>
          <w:rFonts w:cstheme="minorHAnsi"/>
          <w:b/>
          <w:bCs/>
          <w:sz w:val="28"/>
          <w:szCs w:val="28"/>
        </w:rPr>
        <w:t xml:space="preserve">and cysteinylated </w:t>
      </w:r>
      <w:r w:rsidRPr="000C3771">
        <w:rPr>
          <w:rFonts w:cstheme="minorHAnsi"/>
          <w:b/>
          <w:bCs/>
          <w:sz w:val="28"/>
          <w:szCs w:val="28"/>
        </w:rPr>
        <w:t xml:space="preserve">Strecker aldehydes as a function of kilning time in samples collected from the bottom, middle and top layer of the kiln - malting batch </w:t>
      </w:r>
      <w:r w:rsidR="00EF3220">
        <w:rPr>
          <w:rFonts w:cstheme="minorHAnsi"/>
          <w:b/>
          <w:bCs/>
          <w:sz w:val="28"/>
          <w:szCs w:val="28"/>
        </w:rPr>
        <w:t>A</w:t>
      </w:r>
      <w:r w:rsidRPr="000C3771">
        <w:rPr>
          <w:rFonts w:cstheme="minorHAnsi"/>
          <w:b/>
          <w:bCs/>
          <w:sz w:val="28"/>
          <w:szCs w:val="28"/>
        </w:rPr>
        <w:t xml:space="preserve">, malting batch </w:t>
      </w:r>
      <w:r w:rsidR="00660357">
        <w:rPr>
          <w:rFonts w:cstheme="minorHAnsi"/>
          <w:b/>
          <w:bCs/>
          <w:sz w:val="28"/>
          <w:szCs w:val="28"/>
        </w:rPr>
        <w:t>B</w:t>
      </w:r>
      <w:r w:rsidRPr="000C3771">
        <w:rPr>
          <w:rFonts w:cstheme="minorHAnsi"/>
          <w:b/>
          <w:bCs/>
          <w:sz w:val="28"/>
          <w:szCs w:val="28"/>
        </w:rPr>
        <w:t xml:space="preserve">. </w:t>
      </w:r>
    </w:p>
    <w:p w14:paraId="0C7CCF38" w14:textId="77777777" w:rsidR="00964A58" w:rsidRPr="000C3771" w:rsidRDefault="00964A58" w:rsidP="00D9649F">
      <w:pPr>
        <w:spacing w:after="0" w:line="240" w:lineRule="auto"/>
        <w:rPr>
          <w:rFonts w:cstheme="minorHAnsi"/>
          <w:b/>
          <w:bCs/>
          <w:sz w:val="28"/>
          <w:szCs w:val="28"/>
        </w:rPr>
      </w:pPr>
    </w:p>
    <w:p w14:paraId="1DD343F4" w14:textId="1835A0BD" w:rsidR="00964A58" w:rsidRPr="000C3771" w:rsidRDefault="00964A58" w:rsidP="00D9649F">
      <w:pPr>
        <w:spacing w:after="0" w:line="240" w:lineRule="auto"/>
        <w:rPr>
          <w:szCs w:val="24"/>
        </w:rPr>
      </w:pPr>
      <w:r w:rsidRPr="000C3771">
        <w:rPr>
          <w:szCs w:val="24"/>
          <w:u w:val="single"/>
        </w:rPr>
        <w:t>Compounds:</w:t>
      </w:r>
      <w:r w:rsidRPr="000C3771">
        <w:rPr>
          <w:szCs w:val="24"/>
        </w:rPr>
        <w:t xml:space="preserve"> 2MP = 2-methylpropanal, 2MB = 2-methylbutanal, 3MB = 3-methylbutanal, and PHE = phenylacetaldehyde. Methional is not presented as not most of values were &lt;LOD.</w:t>
      </w:r>
      <w:r w:rsidR="003C293E">
        <w:rPr>
          <w:szCs w:val="24"/>
        </w:rPr>
        <w:t xml:space="preserve"> </w:t>
      </w:r>
      <w:r w:rsidR="003C293E" w:rsidRPr="003C293E">
        <w:rPr>
          <w:szCs w:val="24"/>
        </w:rPr>
        <w:t xml:space="preserve">2MP-CYS = cysteinylated 2-methylpropanal, 2MB-CYS= cysteinylated 2 </w:t>
      </w:r>
      <w:proofErr w:type="spellStart"/>
      <w:r w:rsidR="003C293E" w:rsidRPr="003C293E">
        <w:rPr>
          <w:szCs w:val="24"/>
        </w:rPr>
        <w:t>methylbutanal</w:t>
      </w:r>
      <w:proofErr w:type="spellEnd"/>
      <w:r w:rsidR="003C293E" w:rsidRPr="003C293E">
        <w:rPr>
          <w:szCs w:val="24"/>
        </w:rPr>
        <w:t>, 3MB-CYS = cysteinylated 3-methylbutanal, and PHE-CYS = cysteinylated phenylacetaldehyde. Cysteinylated methional is not presented as not most of values were &lt;LOD</w:t>
      </w:r>
    </w:p>
    <w:p w14:paraId="4D570122" w14:textId="77777777" w:rsidR="00964A58" w:rsidRPr="000C3771" w:rsidRDefault="00964A58" w:rsidP="00D9649F">
      <w:pPr>
        <w:spacing w:after="0" w:line="240" w:lineRule="auto"/>
        <w:rPr>
          <w:szCs w:val="24"/>
        </w:rPr>
      </w:pPr>
    </w:p>
    <w:p w14:paraId="6CDEB845" w14:textId="60B1AB54" w:rsidR="0002167D" w:rsidRPr="000C3771" w:rsidRDefault="0002167D" w:rsidP="00D9649F">
      <w:pPr>
        <w:spacing w:after="0" w:line="240" w:lineRule="auto"/>
        <w:rPr>
          <w:szCs w:val="24"/>
        </w:rPr>
      </w:pPr>
      <w:r w:rsidRPr="000C3771">
        <w:rPr>
          <w:szCs w:val="24"/>
        </w:rPr>
        <w:t xml:space="preserve">Statistical comparisons between bottom, middle and top layer by post-hoc HSD Tukey’s test to distinguish among significant different groups (p ≤0.05) (a, b, c). x – statistical comparison not shown because quantification values are below LOD. </w:t>
      </w:r>
    </w:p>
    <w:p w14:paraId="30396938" w14:textId="19777B3A" w:rsidR="0002167D" w:rsidRPr="000C3771" w:rsidRDefault="0002167D" w:rsidP="00D9649F">
      <w:pPr>
        <w:spacing w:line="240" w:lineRule="auto"/>
        <w:jc w:val="left"/>
      </w:pPr>
      <w:r w:rsidRPr="000C3771">
        <w:br w:type="page"/>
      </w:r>
    </w:p>
    <w:p w14:paraId="17BF1054" w14:textId="434C246B" w:rsidR="0002167D" w:rsidRPr="000C3771" w:rsidRDefault="0002167D" w:rsidP="00D9649F">
      <w:pPr>
        <w:tabs>
          <w:tab w:val="center" w:pos="4513"/>
        </w:tabs>
        <w:spacing w:line="240" w:lineRule="auto"/>
        <w:jc w:val="left"/>
      </w:pPr>
      <w:r w:rsidRPr="000C3771">
        <w:rPr>
          <w:noProof/>
          <w:lang w:eastAsia="en-GB"/>
        </w:rPr>
        <w:lastRenderedPageBreak/>
        <mc:AlternateContent>
          <mc:Choice Requires="wps">
            <w:drawing>
              <wp:anchor distT="45720" distB="45720" distL="114300" distR="114300" simplePos="0" relativeHeight="252162048" behindDoc="0" locked="0" layoutInCell="1" allowOverlap="1" wp14:anchorId="601EA797" wp14:editId="6AAC1627">
                <wp:simplePos x="0" y="0"/>
                <wp:positionH relativeFrom="column">
                  <wp:posOffset>278296</wp:posOffset>
                </wp:positionH>
                <wp:positionV relativeFrom="paragraph">
                  <wp:posOffset>138</wp:posOffset>
                </wp:positionV>
                <wp:extent cx="8510905" cy="5772150"/>
                <wp:effectExtent l="0" t="0" r="4445" b="0"/>
                <wp:wrapSquare wrapText="bothSides"/>
                <wp:docPr id="2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10905" cy="5772150"/>
                        </a:xfrm>
                        <a:prstGeom prst="rect">
                          <a:avLst/>
                        </a:prstGeom>
                        <a:solidFill>
                          <a:srgbClr val="FFFFFF"/>
                        </a:solidFill>
                        <a:ln w="9525">
                          <a:noFill/>
                          <a:miter lim="800000"/>
                          <a:headEnd/>
                          <a:tailEnd/>
                        </a:ln>
                      </wps:spPr>
                      <wps:txbx>
                        <w:txbxContent>
                          <w:p w14:paraId="4D258A67" w14:textId="5437710D" w:rsidR="004F11BE" w:rsidRDefault="004F11BE" w:rsidP="006713ED">
                            <w:pPr>
                              <w:pStyle w:val="Figure"/>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47"/>
                              <w:gridCol w:w="8675"/>
                            </w:tblGrid>
                            <w:tr w:rsidR="004F11BE" w:rsidRPr="00CA06BA" w14:paraId="2309A4D3" w14:textId="77777777" w:rsidTr="004F11BE">
                              <w:tc>
                                <w:tcPr>
                                  <w:tcW w:w="6201" w:type="dxa"/>
                                  <w:tcBorders>
                                    <w:right w:val="dashed" w:sz="4" w:space="0" w:color="auto"/>
                                  </w:tcBorders>
                                </w:tcPr>
                                <w:p w14:paraId="1F5A4F04" w14:textId="77777777" w:rsidR="004F11BE" w:rsidRPr="006564CF" w:rsidRDefault="004F11BE" w:rsidP="00E7279D">
                                  <w:pPr>
                                    <w:spacing w:line="240" w:lineRule="auto"/>
                                    <w:jc w:val="center"/>
                                    <w:rPr>
                                      <w:sz w:val="22"/>
                                    </w:rPr>
                                  </w:pPr>
                                  <w:r w:rsidRPr="006564CF">
                                    <w:rPr>
                                      <w:rFonts w:cstheme="minorHAnsi"/>
                                      <w:b/>
                                      <w:bCs/>
                                      <w:smallCaps/>
                                      <w:sz w:val="22"/>
                                    </w:rPr>
                                    <w:t>Kilning A</w:t>
                                  </w:r>
                                </w:p>
                              </w:tc>
                              <w:tc>
                                <w:tcPr>
                                  <w:tcW w:w="7747" w:type="dxa"/>
                                  <w:tcBorders>
                                    <w:left w:val="dashed" w:sz="4" w:space="0" w:color="auto"/>
                                  </w:tcBorders>
                                </w:tcPr>
                                <w:p w14:paraId="6695FCA1" w14:textId="77777777" w:rsidR="004F11BE" w:rsidRPr="00CA06BA" w:rsidRDefault="004F11BE" w:rsidP="00E7279D">
                                  <w:pPr>
                                    <w:spacing w:line="240" w:lineRule="auto"/>
                                    <w:jc w:val="center"/>
                                    <w:rPr>
                                      <w:sz w:val="20"/>
                                      <w:szCs w:val="20"/>
                                    </w:rPr>
                                  </w:pPr>
                                  <w:r w:rsidRPr="006564CF">
                                    <w:rPr>
                                      <w:rFonts w:cstheme="minorHAnsi"/>
                                      <w:b/>
                                      <w:bCs/>
                                      <w:smallCaps/>
                                      <w:sz w:val="22"/>
                                    </w:rPr>
                                    <w:t>Kilning B</w:t>
                                  </w:r>
                                </w:p>
                              </w:tc>
                            </w:tr>
                            <w:tr w:rsidR="004F11BE" w:rsidRPr="00CA06BA" w14:paraId="5BDDFDC4" w14:textId="77777777" w:rsidTr="004F11BE">
                              <w:tc>
                                <w:tcPr>
                                  <w:tcW w:w="6201" w:type="dxa"/>
                                  <w:tcBorders>
                                    <w:right w:val="dashed" w:sz="4" w:space="0" w:color="auto"/>
                                  </w:tcBorders>
                                </w:tcPr>
                                <w:p w14:paraId="4405018D" w14:textId="77777777" w:rsidR="004F11BE" w:rsidRPr="006564CF" w:rsidRDefault="004F11BE" w:rsidP="00E7279D">
                                  <w:pPr>
                                    <w:spacing w:line="240" w:lineRule="auto"/>
                                    <w:jc w:val="center"/>
                                    <w:rPr>
                                      <w:rFonts w:cstheme="minorHAnsi"/>
                                      <w:b/>
                                      <w:bCs/>
                                      <w:smallCaps/>
                                      <w:sz w:val="22"/>
                                    </w:rPr>
                                  </w:pPr>
                                </w:p>
                              </w:tc>
                              <w:tc>
                                <w:tcPr>
                                  <w:tcW w:w="7747" w:type="dxa"/>
                                  <w:tcBorders>
                                    <w:left w:val="dashed" w:sz="4" w:space="0" w:color="auto"/>
                                  </w:tcBorders>
                                </w:tcPr>
                                <w:p w14:paraId="0F196255" w14:textId="77777777" w:rsidR="004F11BE" w:rsidRPr="006564CF" w:rsidRDefault="004F11BE" w:rsidP="00E7279D">
                                  <w:pPr>
                                    <w:spacing w:line="240" w:lineRule="auto"/>
                                    <w:jc w:val="center"/>
                                    <w:rPr>
                                      <w:rFonts w:cstheme="minorHAnsi"/>
                                      <w:b/>
                                      <w:bCs/>
                                      <w:smallCaps/>
                                      <w:sz w:val="22"/>
                                    </w:rPr>
                                  </w:pPr>
                                </w:p>
                              </w:tc>
                            </w:tr>
                            <w:tr w:rsidR="004F11BE" w:rsidRPr="00CA06BA" w14:paraId="3C86E563" w14:textId="77777777" w:rsidTr="004F11BE">
                              <w:tc>
                                <w:tcPr>
                                  <w:tcW w:w="6201" w:type="dxa"/>
                                  <w:tcBorders>
                                    <w:right w:val="dashed" w:sz="4" w:space="0" w:color="auto"/>
                                  </w:tcBorders>
                                </w:tcPr>
                                <w:p w14:paraId="6E5D2C74" w14:textId="77777777" w:rsidR="004F11BE" w:rsidRPr="006564CF" w:rsidRDefault="004F11BE" w:rsidP="00E7279D">
                                  <w:pPr>
                                    <w:spacing w:line="240" w:lineRule="auto"/>
                                    <w:jc w:val="center"/>
                                    <w:rPr>
                                      <w:b/>
                                      <w:bCs/>
                                      <w:sz w:val="22"/>
                                    </w:rPr>
                                  </w:pPr>
                                  <w:r w:rsidRPr="006564CF">
                                    <w:rPr>
                                      <w:b/>
                                      <w:bCs/>
                                      <w:sz w:val="22"/>
                                    </w:rPr>
                                    <w:t>2MP</w:t>
                                  </w:r>
                                </w:p>
                              </w:tc>
                              <w:tc>
                                <w:tcPr>
                                  <w:tcW w:w="7747" w:type="dxa"/>
                                  <w:tcBorders>
                                    <w:left w:val="dashed" w:sz="4" w:space="0" w:color="auto"/>
                                  </w:tcBorders>
                                </w:tcPr>
                                <w:p w14:paraId="077F5FB2" w14:textId="77777777" w:rsidR="004F11BE" w:rsidRPr="00CA06BA" w:rsidRDefault="004F11BE" w:rsidP="00E7279D">
                                  <w:pPr>
                                    <w:spacing w:line="240" w:lineRule="auto"/>
                                    <w:jc w:val="center"/>
                                  </w:pPr>
                                  <w:r w:rsidRPr="006564CF">
                                    <w:rPr>
                                      <w:b/>
                                      <w:bCs/>
                                      <w:sz w:val="22"/>
                                    </w:rPr>
                                    <w:t>2MP</w:t>
                                  </w:r>
                                </w:p>
                              </w:tc>
                            </w:tr>
                            <w:tr w:rsidR="004F11BE" w:rsidRPr="00CA06BA" w14:paraId="7E3B7D22"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6D652025" w14:textId="77777777" w:rsidTr="004F11BE">
                                    <w:trPr>
                                      <w:jc w:val="center"/>
                                    </w:trPr>
                                    <w:tc>
                                      <w:tcPr>
                                        <w:tcW w:w="170" w:type="dxa"/>
                                        <w:tcBorders>
                                          <w:top w:val="single" w:sz="4" w:space="0" w:color="auto"/>
                                          <w:bottom w:val="single" w:sz="4" w:space="0" w:color="auto"/>
                                          <w:right w:val="single" w:sz="4" w:space="0" w:color="auto"/>
                                        </w:tcBorders>
                                      </w:tcPr>
                                      <w:p w14:paraId="1E1AE9DF"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098AE0DD"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2FE13163"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D307828"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77E8486"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4BAEFB65"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2EF2F21"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7CEFCBDE"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166CFD69"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E425F10"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0345D251"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28A21750"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4B446F1E" w14:textId="77777777" w:rsidTr="004F11BE">
                                    <w:trPr>
                                      <w:jc w:val="center"/>
                                    </w:trPr>
                                    <w:tc>
                                      <w:tcPr>
                                        <w:tcW w:w="170" w:type="dxa"/>
                                        <w:tcBorders>
                                          <w:top w:val="single" w:sz="4" w:space="0" w:color="auto"/>
                                          <w:right w:val="single" w:sz="4" w:space="0" w:color="auto"/>
                                        </w:tcBorders>
                                      </w:tcPr>
                                      <w:p w14:paraId="5B8F123E"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1ABBB67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E53697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102C91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2E9215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4AFEF7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C82E71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4E78FF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28A6B7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34A912C"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EB01B0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508BCEB"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28626C2B" w14:textId="77777777" w:rsidTr="004F11BE">
                                    <w:trPr>
                                      <w:jc w:val="center"/>
                                    </w:trPr>
                                    <w:tc>
                                      <w:tcPr>
                                        <w:tcW w:w="170" w:type="dxa"/>
                                        <w:tcBorders>
                                          <w:right w:val="single" w:sz="4" w:space="0" w:color="auto"/>
                                        </w:tcBorders>
                                      </w:tcPr>
                                      <w:p w14:paraId="1B67B362"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7459762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7161E1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68E330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8493E8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CEFD15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73E3DA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9D0547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84410A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3F807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D30AFC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FD4F907"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76305CB0" w14:textId="77777777" w:rsidTr="004F11BE">
                                    <w:trPr>
                                      <w:jc w:val="center"/>
                                    </w:trPr>
                                    <w:tc>
                                      <w:tcPr>
                                        <w:tcW w:w="170" w:type="dxa"/>
                                        <w:tcBorders>
                                          <w:bottom w:val="single" w:sz="4" w:space="0" w:color="auto"/>
                                          <w:right w:val="single" w:sz="4" w:space="0" w:color="auto"/>
                                        </w:tcBorders>
                                      </w:tcPr>
                                      <w:p w14:paraId="62DC7361"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E432E33"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2502BD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8AE1A9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A3DE92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425FA5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000F96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06BACB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DCCF3D2"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AB279E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BFAAE9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B08A860" w14:textId="77777777" w:rsidR="004F11BE" w:rsidRPr="006564CF" w:rsidRDefault="004F11BE" w:rsidP="00E7279D">
                                        <w:pPr>
                                          <w:spacing w:line="240" w:lineRule="auto"/>
                                          <w:jc w:val="center"/>
                                          <w:rPr>
                                            <w:sz w:val="18"/>
                                            <w:szCs w:val="18"/>
                                          </w:rPr>
                                        </w:pPr>
                                        <w:r w:rsidRPr="006564CF">
                                          <w:rPr>
                                            <w:sz w:val="18"/>
                                            <w:szCs w:val="18"/>
                                          </w:rPr>
                                          <w:t>b</w:t>
                                        </w:r>
                                      </w:p>
                                    </w:tc>
                                  </w:tr>
                                </w:tbl>
                                <w:p w14:paraId="3860C8C5" w14:textId="77777777" w:rsidR="004F11BE" w:rsidRPr="00CA06BA" w:rsidRDefault="004F11BE" w:rsidP="00E7279D">
                                  <w:pPr>
                                    <w:spacing w:line="240" w:lineRule="auto"/>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46A5E425" w14:textId="77777777" w:rsidTr="004F11BE">
                                    <w:trPr>
                                      <w:jc w:val="center"/>
                                    </w:trPr>
                                    <w:tc>
                                      <w:tcPr>
                                        <w:tcW w:w="170" w:type="dxa"/>
                                        <w:tcBorders>
                                          <w:top w:val="single" w:sz="4" w:space="0" w:color="auto"/>
                                          <w:bottom w:val="single" w:sz="4" w:space="0" w:color="auto"/>
                                          <w:right w:val="single" w:sz="4" w:space="0" w:color="auto"/>
                                        </w:tcBorders>
                                      </w:tcPr>
                                      <w:p w14:paraId="7402F8B7"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310C8BCD"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495C131C"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6C55F8A1"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39302210"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0697971C"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008CB1BE"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308B6BB7"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6FB00CF7"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4FEE61FE"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0732320E"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BB70254"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26E10FAF"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232364C6"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FDDBC40"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188B9F32"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3F6700A1"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D8FF48E"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67012965" w14:textId="77777777" w:rsidTr="004F11BE">
                                    <w:trPr>
                                      <w:jc w:val="center"/>
                                    </w:trPr>
                                    <w:tc>
                                      <w:tcPr>
                                        <w:tcW w:w="170" w:type="dxa"/>
                                        <w:tcBorders>
                                          <w:top w:val="single" w:sz="4" w:space="0" w:color="auto"/>
                                          <w:right w:val="single" w:sz="4" w:space="0" w:color="auto"/>
                                        </w:tcBorders>
                                      </w:tcPr>
                                      <w:p w14:paraId="652E4352"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AD97F8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4FD1BC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D1E952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94DC5EC"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7AEE22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B25B4F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09C9C0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319D39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0D8148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C98B83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9DF034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B8D553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80C09E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0E5EA9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F64A73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3701AC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EC06C21"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52D0E331" w14:textId="77777777" w:rsidTr="004F11BE">
                                    <w:trPr>
                                      <w:jc w:val="center"/>
                                    </w:trPr>
                                    <w:tc>
                                      <w:tcPr>
                                        <w:tcW w:w="170" w:type="dxa"/>
                                        <w:tcBorders>
                                          <w:right w:val="single" w:sz="4" w:space="0" w:color="auto"/>
                                        </w:tcBorders>
                                      </w:tcPr>
                                      <w:p w14:paraId="329DE7D3"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ED36536" w14:textId="77777777" w:rsidR="004F11BE" w:rsidRPr="006564CF" w:rsidRDefault="004F11BE" w:rsidP="00E7279D">
                                        <w:pPr>
                                          <w:spacing w:line="240" w:lineRule="auto"/>
                                          <w:jc w:val="center"/>
                                          <w:rPr>
                                            <w:sz w:val="18"/>
                                            <w:szCs w:val="18"/>
                                          </w:rPr>
                                        </w:pPr>
                                        <w:r w:rsidRPr="006564CF">
                                          <w:rPr>
                                            <w:sz w:val="18"/>
                                            <w:szCs w:val="18"/>
                                          </w:rPr>
                                          <w:t>ab</w:t>
                                        </w:r>
                                      </w:p>
                                    </w:tc>
                                    <w:tc>
                                      <w:tcPr>
                                        <w:tcW w:w="170" w:type="dxa"/>
                                      </w:tcPr>
                                      <w:p w14:paraId="3EDEC77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397345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AC0B19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2D69FDF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63FEBB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D423A7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0CA04E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12A0C2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521C50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B91987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B9294C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1633D3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730180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B17D05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B9F776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B3E124"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6C9EA480" w14:textId="77777777" w:rsidTr="004F11BE">
                                    <w:trPr>
                                      <w:jc w:val="center"/>
                                    </w:trPr>
                                    <w:tc>
                                      <w:tcPr>
                                        <w:tcW w:w="170" w:type="dxa"/>
                                        <w:tcBorders>
                                          <w:bottom w:val="single" w:sz="4" w:space="0" w:color="auto"/>
                                          <w:right w:val="single" w:sz="4" w:space="0" w:color="auto"/>
                                        </w:tcBorders>
                                      </w:tcPr>
                                      <w:p w14:paraId="32A8A2B9"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0A77577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635C4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1D7E6C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2BD827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B41DF3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91D740E"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9FA41EE"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0C0499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BD4D325"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EB4F46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F10011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406665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491A832"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2EE58A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CCC24B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EA9215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9722FC0" w14:textId="77777777" w:rsidR="004F11BE" w:rsidRPr="006564CF" w:rsidRDefault="004F11BE" w:rsidP="00E7279D">
                                        <w:pPr>
                                          <w:spacing w:line="240" w:lineRule="auto"/>
                                          <w:jc w:val="center"/>
                                          <w:rPr>
                                            <w:sz w:val="18"/>
                                            <w:szCs w:val="18"/>
                                          </w:rPr>
                                        </w:pPr>
                                        <w:r w:rsidRPr="006564CF">
                                          <w:rPr>
                                            <w:sz w:val="18"/>
                                            <w:szCs w:val="18"/>
                                          </w:rPr>
                                          <w:t>b</w:t>
                                        </w:r>
                                      </w:p>
                                    </w:tc>
                                  </w:tr>
                                </w:tbl>
                                <w:p w14:paraId="1D19B4D8" w14:textId="77777777" w:rsidR="004F11BE" w:rsidRPr="00CA06BA" w:rsidRDefault="004F11BE" w:rsidP="00E7279D">
                                  <w:pPr>
                                    <w:spacing w:line="240" w:lineRule="auto"/>
                                  </w:pPr>
                                </w:p>
                              </w:tc>
                            </w:tr>
                            <w:tr w:rsidR="004F11BE" w:rsidRPr="00CA06BA" w14:paraId="0C956C89" w14:textId="77777777" w:rsidTr="004F11BE">
                              <w:tc>
                                <w:tcPr>
                                  <w:tcW w:w="6201" w:type="dxa"/>
                                  <w:tcBorders>
                                    <w:right w:val="dashed" w:sz="4" w:space="0" w:color="auto"/>
                                  </w:tcBorders>
                                </w:tcPr>
                                <w:p w14:paraId="4B3C8A2C" w14:textId="77777777" w:rsidR="004F11BE" w:rsidRPr="00CA06BA" w:rsidRDefault="004F11BE" w:rsidP="00E7279D">
                                  <w:pPr>
                                    <w:spacing w:line="240" w:lineRule="auto"/>
                                    <w:jc w:val="center"/>
                                  </w:pPr>
                                  <w:r w:rsidRPr="006564CF">
                                    <w:rPr>
                                      <w:b/>
                                      <w:bCs/>
                                      <w:sz w:val="22"/>
                                    </w:rPr>
                                    <w:t>2M</w:t>
                                  </w:r>
                                  <w:r>
                                    <w:rPr>
                                      <w:b/>
                                      <w:bCs/>
                                    </w:rPr>
                                    <w:t>B</w:t>
                                  </w:r>
                                </w:p>
                              </w:tc>
                              <w:tc>
                                <w:tcPr>
                                  <w:tcW w:w="7747" w:type="dxa"/>
                                  <w:tcBorders>
                                    <w:left w:val="dashed" w:sz="4" w:space="0" w:color="auto"/>
                                  </w:tcBorders>
                                </w:tcPr>
                                <w:p w14:paraId="6C8D8788" w14:textId="77777777" w:rsidR="004F11BE" w:rsidRPr="00CA06BA" w:rsidRDefault="004F11BE" w:rsidP="00E7279D">
                                  <w:pPr>
                                    <w:spacing w:line="240" w:lineRule="auto"/>
                                    <w:jc w:val="center"/>
                                  </w:pPr>
                                  <w:r w:rsidRPr="006564CF">
                                    <w:rPr>
                                      <w:b/>
                                      <w:bCs/>
                                      <w:sz w:val="22"/>
                                    </w:rPr>
                                    <w:t>2M</w:t>
                                  </w:r>
                                  <w:r>
                                    <w:rPr>
                                      <w:b/>
                                      <w:bCs/>
                                    </w:rPr>
                                    <w:t>B</w:t>
                                  </w:r>
                                </w:p>
                              </w:tc>
                            </w:tr>
                            <w:tr w:rsidR="004F11BE" w:rsidRPr="00CA06BA" w14:paraId="7512AA59"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42AFFB37" w14:textId="77777777" w:rsidTr="004F11BE">
                                    <w:trPr>
                                      <w:jc w:val="center"/>
                                    </w:trPr>
                                    <w:tc>
                                      <w:tcPr>
                                        <w:tcW w:w="170" w:type="dxa"/>
                                        <w:tcBorders>
                                          <w:top w:val="single" w:sz="4" w:space="0" w:color="auto"/>
                                          <w:bottom w:val="single" w:sz="4" w:space="0" w:color="auto"/>
                                          <w:right w:val="single" w:sz="4" w:space="0" w:color="auto"/>
                                        </w:tcBorders>
                                      </w:tcPr>
                                      <w:p w14:paraId="5B718E9F"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2E795536"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7FC6BE39"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067C8719"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2577D41"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216D2924"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73D00DBC"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0FABE654"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50AFCFE6"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03C78AEB"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1928FD1D"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54830DA9"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1955FAD8" w14:textId="77777777" w:rsidTr="004F11BE">
                                    <w:trPr>
                                      <w:jc w:val="center"/>
                                    </w:trPr>
                                    <w:tc>
                                      <w:tcPr>
                                        <w:tcW w:w="170" w:type="dxa"/>
                                        <w:tcBorders>
                                          <w:top w:val="single" w:sz="4" w:space="0" w:color="auto"/>
                                          <w:right w:val="single" w:sz="4" w:space="0" w:color="auto"/>
                                        </w:tcBorders>
                                      </w:tcPr>
                                      <w:p w14:paraId="74453941"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1EB26F5F"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3E67539F"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1CFFD8E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E2FC23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93BBF8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4308E2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5CACA7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FC5C53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12CB41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B05A4A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28A93D5"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529A027F" w14:textId="77777777" w:rsidTr="004F11BE">
                                    <w:trPr>
                                      <w:jc w:val="center"/>
                                    </w:trPr>
                                    <w:tc>
                                      <w:tcPr>
                                        <w:tcW w:w="170" w:type="dxa"/>
                                        <w:tcBorders>
                                          <w:right w:val="single" w:sz="4" w:space="0" w:color="auto"/>
                                        </w:tcBorders>
                                      </w:tcPr>
                                      <w:p w14:paraId="1284E73F"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0FA81DE7"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3F8FDB5E"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0CDF84A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5F1F7C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EBA7A3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2EF2E0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1CC5962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31E980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7BA5AE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33DD8B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6AE9514"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69A1D91A" w14:textId="77777777" w:rsidTr="004F11BE">
                                    <w:trPr>
                                      <w:jc w:val="center"/>
                                    </w:trPr>
                                    <w:tc>
                                      <w:tcPr>
                                        <w:tcW w:w="170" w:type="dxa"/>
                                        <w:tcBorders>
                                          <w:bottom w:val="single" w:sz="4" w:space="0" w:color="auto"/>
                                          <w:right w:val="single" w:sz="4" w:space="0" w:color="auto"/>
                                        </w:tcBorders>
                                      </w:tcPr>
                                      <w:p w14:paraId="795EA0FE"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E532ED4"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18384CEA"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42EB74F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DF2036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879C66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2BC856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555A3A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174B14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4C11E9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BFA38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5F16AFB" w14:textId="77777777" w:rsidR="004F11BE" w:rsidRPr="006564CF" w:rsidRDefault="004F11BE" w:rsidP="00E7279D">
                                        <w:pPr>
                                          <w:spacing w:line="240" w:lineRule="auto"/>
                                          <w:jc w:val="center"/>
                                          <w:rPr>
                                            <w:sz w:val="18"/>
                                            <w:szCs w:val="18"/>
                                          </w:rPr>
                                        </w:pPr>
                                        <w:r w:rsidRPr="006564CF">
                                          <w:rPr>
                                            <w:sz w:val="18"/>
                                            <w:szCs w:val="18"/>
                                          </w:rPr>
                                          <w:t>c</w:t>
                                        </w:r>
                                      </w:p>
                                    </w:tc>
                                  </w:tr>
                                </w:tbl>
                                <w:p w14:paraId="0112A3F3" w14:textId="77777777" w:rsidR="004F11BE" w:rsidRPr="00CA06BA" w:rsidRDefault="004F11BE" w:rsidP="00E7279D">
                                  <w:pPr>
                                    <w:spacing w:line="240" w:lineRule="auto"/>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B0F58B4" w14:textId="77777777" w:rsidTr="004F11BE">
                                    <w:trPr>
                                      <w:jc w:val="center"/>
                                    </w:trPr>
                                    <w:tc>
                                      <w:tcPr>
                                        <w:tcW w:w="170" w:type="dxa"/>
                                        <w:tcBorders>
                                          <w:top w:val="single" w:sz="4" w:space="0" w:color="auto"/>
                                          <w:bottom w:val="single" w:sz="4" w:space="0" w:color="auto"/>
                                          <w:right w:val="single" w:sz="4" w:space="0" w:color="auto"/>
                                        </w:tcBorders>
                                      </w:tcPr>
                                      <w:p w14:paraId="43284B2A"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BD85256"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34DBAEDF"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6AD05DC7"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56AA810B"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625769C"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464422ED"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3EFCB949"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005D0189"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0B109A59"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16FDF6F1"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7F73CA8"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52DEBDB4"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46207B38"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6723E6D0"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75AA0BD"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1AD55113"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0493F449"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776B5F47" w14:textId="77777777" w:rsidTr="004F11BE">
                                    <w:trPr>
                                      <w:jc w:val="center"/>
                                    </w:trPr>
                                    <w:tc>
                                      <w:tcPr>
                                        <w:tcW w:w="170" w:type="dxa"/>
                                        <w:tcBorders>
                                          <w:top w:val="single" w:sz="4" w:space="0" w:color="auto"/>
                                          <w:right w:val="single" w:sz="4" w:space="0" w:color="auto"/>
                                        </w:tcBorders>
                                      </w:tcPr>
                                      <w:p w14:paraId="56CAD678"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E9294B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5FB8C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B414A2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2C7283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D5EA29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290682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F977B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5727A8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3D2643C"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95BFC3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E74FC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CEB521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AB81D6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44DFB4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EAD7F01"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50EE034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600CAA7"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02164366" w14:textId="77777777" w:rsidTr="004F11BE">
                                    <w:trPr>
                                      <w:jc w:val="center"/>
                                    </w:trPr>
                                    <w:tc>
                                      <w:tcPr>
                                        <w:tcW w:w="170" w:type="dxa"/>
                                        <w:tcBorders>
                                          <w:right w:val="single" w:sz="4" w:space="0" w:color="auto"/>
                                        </w:tcBorders>
                                      </w:tcPr>
                                      <w:p w14:paraId="6D33153C"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5BC2951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2DF25D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5BAAA2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51F65B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08E613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1337FB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FB7BDC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6F7CEB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BC1FE8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C4EAAD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0FC77C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08C1BA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A0DDA5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07F15E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78ED8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83E2CDE"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Pr>
                                      <w:p w14:paraId="544BFC2E"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706CD2D6" w14:textId="77777777" w:rsidTr="004F11BE">
                                    <w:trPr>
                                      <w:jc w:val="center"/>
                                    </w:trPr>
                                    <w:tc>
                                      <w:tcPr>
                                        <w:tcW w:w="170" w:type="dxa"/>
                                        <w:tcBorders>
                                          <w:bottom w:val="single" w:sz="4" w:space="0" w:color="auto"/>
                                          <w:right w:val="single" w:sz="4" w:space="0" w:color="auto"/>
                                        </w:tcBorders>
                                      </w:tcPr>
                                      <w:p w14:paraId="2B245136"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2B4C3E17"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6F6CF0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571DF44"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C8F20B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9E73E0F"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744B205"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16E4B4C"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F4B8883"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FC0E4A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60FC29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5A7F2A4"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7145FB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3A9873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9B418C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D264F3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1B91C04"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57479AD" w14:textId="77777777" w:rsidR="004F11BE" w:rsidRPr="006564CF" w:rsidRDefault="004F11BE" w:rsidP="00E7279D">
                                        <w:pPr>
                                          <w:spacing w:line="240" w:lineRule="auto"/>
                                          <w:jc w:val="center"/>
                                          <w:rPr>
                                            <w:sz w:val="18"/>
                                            <w:szCs w:val="18"/>
                                          </w:rPr>
                                        </w:pPr>
                                        <w:r w:rsidRPr="006564CF">
                                          <w:rPr>
                                            <w:sz w:val="18"/>
                                            <w:szCs w:val="18"/>
                                          </w:rPr>
                                          <w:t>b</w:t>
                                        </w:r>
                                      </w:p>
                                    </w:tc>
                                  </w:tr>
                                </w:tbl>
                                <w:p w14:paraId="19E158A6" w14:textId="77777777" w:rsidR="004F11BE" w:rsidRPr="00CA06BA" w:rsidRDefault="004F11BE" w:rsidP="00E7279D">
                                  <w:pPr>
                                    <w:spacing w:line="240" w:lineRule="auto"/>
                                  </w:pPr>
                                </w:p>
                              </w:tc>
                            </w:tr>
                            <w:tr w:rsidR="004F11BE" w:rsidRPr="00CA06BA" w14:paraId="743BC8F9" w14:textId="77777777" w:rsidTr="004F11BE">
                              <w:tc>
                                <w:tcPr>
                                  <w:tcW w:w="6201" w:type="dxa"/>
                                  <w:tcBorders>
                                    <w:right w:val="dashed" w:sz="4" w:space="0" w:color="auto"/>
                                  </w:tcBorders>
                                </w:tcPr>
                                <w:p w14:paraId="681E1490" w14:textId="77777777" w:rsidR="004F11BE" w:rsidRPr="006564CF" w:rsidRDefault="004F11BE" w:rsidP="00E7279D">
                                  <w:pPr>
                                    <w:spacing w:line="240" w:lineRule="auto"/>
                                    <w:jc w:val="center"/>
                                    <w:rPr>
                                      <w:b/>
                                      <w:bCs/>
                                      <w:sz w:val="18"/>
                                      <w:szCs w:val="18"/>
                                    </w:rPr>
                                  </w:pPr>
                                  <w:r>
                                    <w:rPr>
                                      <w:b/>
                                      <w:bCs/>
                                    </w:rPr>
                                    <w:t>3</w:t>
                                  </w:r>
                                  <w:r w:rsidRPr="006564CF">
                                    <w:rPr>
                                      <w:b/>
                                      <w:bCs/>
                                      <w:sz w:val="22"/>
                                    </w:rPr>
                                    <w:t>M</w:t>
                                  </w:r>
                                  <w:r>
                                    <w:rPr>
                                      <w:b/>
                                      <w:bCs/>
                                    </w:rPr>
                                    <w:t>B</w:t>
                                  </w:r>
                                </w:p>
                              </w:tc>
                              <w:tc>
                                <w:tcPr>
                                  <w:tcW w:w="7747" w:type="dxa"/>
                                  <w:tcBorders>
                                    <w:left w:val="dashed" w:sz="4" w:space="0" w:color="auto"/>
                                  </w:tcBorders>
                                </w:tcPr>
                                <w:p w14:paraId="6507B872" w14:textId="77777777" w:rsidR="004F11BE" w:rsidRPr="006564CF" w:rsidRDefault="004F11BE" w:rsidP="00E7279D">
                                  <w:pPr>
                                    <w:spacing w:line="240" w:lineRule="auto"/>
                                    <w:jc w:val="center"/>
                                    <w:rPr>
                                      <w:b/>
                                      <w:bCs/>
                                      <w:sz w:val="18"/>
                                      <w:szCs w:val="18"/>
                                    </w:rPr>
                                  </w:pPr>
                                  <w:r>
                                    <w:rPr>
                                      <w:b/>
                                      <w:bCs/>
                                    </w:rPr>
                                    <w:t>3</w:t>
                                  </w:r>
                                  <w:r w:rsidRPr="006564CF">
                                    <w:rPr>
                                      <w:b/>
                                      <w:bCs/>
                                      <w:sz w:val="22"/>
                                    </w:rPr>
                                    <w:t>M</w:t>
                                  </w:r>
                                  <w:r>
                                    <w:rPr>
                                      <w:b/>
                                      <w:bCs/>
                                    </w:rPr>
                                    <w:t>B</w:t>
                                  </w:r>
                                </w:p>
                              </w:tc>
                            </w:tr>
                            <w:tr w:rsidR="004F11BE" w:rsidRPr="00CA06BA" w14:paraId="5DE9265C"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50D56494" w14:textId="77777777" w:rsidTr="004F11BE">
                                    <w:trPr>
                                      <w:jc w:val="center"/>
                                    </w:trPr>
                                    <w:tc>
                                      <w:tcPr>
                                        <w:tcW w:w="170" w:type="dxa"/>
                                        <w:tcBorders>
                                          <w:top w:val="single" w:sz="4" w:space="0" w:color="auto"/>
                                          <w:bottom w:val="single" w:sz="4" w:space="0" w:color="auto"/>
                                          <w:right w:val="single" w:sz="4" w:space="0" w:color="auto"/>
                                        </w:tcBorders>
                                      </w:tcPr>
                                      <w:p w14:paraId="3499F750"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11B17F79"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6173FC67"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39A6E524"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52B17B3B"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7DD16883"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65A360E0"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47C851CF"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6AF74345"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2ADC9C70"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6C6A3D97"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42C9BFF1"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40CB2253" w14:textId="77777777" w:rsidTr="004F11BE">
                                    <w:trPr>
                                      <w:jc w:val="center"/>
                                    </w:trPr>
                                    <w:tc>
                                      <w:tcPr>
                                        <w:tcW w:w="170" w:type="dxa"/>
                                        <w:tcBorders>
                                          <w:top w:val="single" w:sz="4" w:space="0" w:color="auto"/>
                                          <w:right w:val="single" w:sz="4" w:space="0" w:color="auto"/>
                                        </w:tcBorders>
                                      </w:tcPr>
                                      <w:p w14:paraId="25806E6A"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4B189A85"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09ECBB22"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59D3C085"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B8D9EDC"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7314310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8A9512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29B11D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207782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39992B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59D42F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D1E5C63"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37E5DA49" w14:textId="77777777" w:rsidTr="004F11BE">
                                    <w:trPr>
                                      <w:jc w:val="center"/>
                                    </w:trPr>
                                    <w:tc>
                                      <w:tcPr>
                                        <w:tcW w:w="170" w:type="dxa"/>
                                        <w:tcBorders>
                                          <w:right w:val="single" w:sz="4" w:space="0" w:color="auto"/>
                                        </w:tcBorders>
                                      </w:tcPr>
                                      <w:p w14:paraId="4BF09468"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77A33D8"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5623CC0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657B56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DD6665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51FF29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5AB4BE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78C833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493813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9D114D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51856B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1C46F13"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1B5C57E0" w14:textId="77777777" w:rsidTr="004F11BE">
                                    <w:trPr>
                                      <w:jc w:val="center"/>
                                    </w:trPr>
                                    <w:tc>
                                      <w:tcPr>
                                        <w:tcW w:w="170" w:type="dxa"/>
                                        <w:tcBorders>
                                          <w:bottom w:val="single" w:sz="4" w:space="0" w:color="auto"/>
                                          <w:right w:val="single" w:sz="4" w:space="0" w:color="auto"/>
                                        </w:tcBorders>
                                      </w:tcPr>
                                      <w:p w14:paraId="07F3E6B5"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2E66C7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4CDC12B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1C67EC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FB382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EA69E3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910809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9220E2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A86AEB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BE9585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1EF658A"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81727BD" w14:textId="77777777" w:rsidR="004F11BE" w:rsidRPr="006564CF" w:rsidRDefault="004F11BE" w:rsidP="00E7279D">
                                        <w:pPr>
                                          <w:spacing w:line="240" w:lineRule="auto"/>
                                          <w:jc w:val="center"/>
                                          <w:rPr>
                                            <w:sz w:val="18"/>
                                            <w:szCs w:val="18"/>
                                          </w:rPr>
                                        </w:pPr>
                                        <w:r w:rsidRPr="006564CF">
                                          <w:rPr>
                                            <w:sz w:val="18"/>
                                            <w:szCs w:val="18"/>
                                          </w:rPr>
                                          <w:t>b</w:t>
                                        </w:r>
                                      </w:p>
                                    </w:tc>
                                  </w:tr>
                                </w:tbl>
                                <w:p w14:paraId="40A3FA87" w14:textId="77777777" w:rsidR="004F11BE" w:rsidRPr="006564CF" w:rsidRDefault="004F11BE" w:rsidP="00E7279D">
                                  <w:pPr>
                                    <w:spacing w:line="240" w:lineRule="auto"/>
                                    <w:jc w:val="center"/>
                                    <w:rPr>
                                      <w:b/>
                                      <w:bCs/>
                                      <w:sz w:val="18"/>
                                      <w:szCs w:val="18"/>
                                    </w:rPr>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E13A666" w14:textId="77777777" w:rsidTr="004F11BE">
                                    <w:trPr>
                                      <w:jc w:val="center"/>
                                    </w:trPr>
                                    <w:tc>
                                      <w:tcPr>
                                        <w:tcW w:w="170" w:type="dxa"/>
                                        <w:tcBorders>
                                          <w:top w:val="single" w:sz="4" w:space="0" w:color="auto"/>
                                          <w:bottom w:val="single" w:sz="4" w:space="0" w:color="auto"/>
                                          <w:right w:val="single" w:sz="4" w:space="0" w:color="auto"/>
                                        </w:tcBorders>
                                      </w:tcPr>
                                      <w:p w14:paraId="6DCED1D3"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3254821D"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6F10731D"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651D24E8"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2A1DBE69"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521E8BB9"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78E32047"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3C5A4F76"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6FA72B85"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B3D7C5B"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00D8B6C2"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14E7E228"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1EDBDC6B"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73A3C993"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6D7906A5"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5700E24C"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57F66F46"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2417BF53"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12A62E05" w14:textId="77777777" w:rsidTr="004F11BE">
                                    <w:trPr>
                                      <w:jc w:val="center"/>
                                    </w:trPr>
                                    <w:tc>
                                      <w:tcPr>
                                        <w:tcW w:w="170" w:type="dxa"/>
                                        <w:tcBorders>
                                          <w:top w:val="single" w:sz="4" w:space="0" w:color="auto"/>
                                          <w:right w:val="single" w:sz="4" w:space="0" w:color="auto"/>
                                        </w:tcBorders>
                                      </w:tcPr>
                                      <w:p w14:paraId="12E36954"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94C7FE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6D47AB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074B39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81AA46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1213F7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38C4F1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C2C1D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292BCC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26010A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A6CB18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6E2D85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7915A3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E3ED20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B0D80B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0108CBB"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5F3B31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129FB9B"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613B83B8" w14:textId="77777777" w:rsidTr="004F11BE">
                                    <w:trPr>
                                      <w:jc w:val="center"/>
                                    </w:trPr>
                                    <w:tc>
                                      <w:tcPr>
                                        <w:tcW w:w="170" w:type="dxa"/>
                                        <w:tcBorders>
                                          <w:right w:val="single" w:sz="4" w:space="0" w:color="auto"/>
                                        </w:tcBorders>
                                      </w:tcPr>
                                      <w:p w14:paraId="0C403EF3"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17BBAE8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623E22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79A82CA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43C6539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A80CB6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A07ED3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D23EC5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62E702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E91DBB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CA5E66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383B8E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587EE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10A5F9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0198E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54354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78CD0B2" w14:textId="77777777" w:rsidR="004F11BE" w:rsidRPr="006564CF" w:rsidRDefault="004F11BE" w:rsidP="00E7279D">
                                        <w:pPr>
                                          <w:spacing w:line="240" w:lineRule="auto"/>
                                          <w:jc w:val="center"/>
                                          <w:rPr>
                                            <w:sz w:val="18"/>
                                            <w:szCs w:val="18"/>
                                          </w:rPr>
                                        </w:pPr>
                                        <w:r w:rsidRPr="006564CF">
                                          <w:rPr>
                                            <w:b/>
                                            <w:bCs/>
                                            <w:sz w:val="18"/>
                                            <w:szCs w:val="18"/>
                                          </w:rPr>
                                          <w:t>b</w:t>
                                        </w:r>
                                      </w:p>
                                    </w:tc>
                                    <w:tc>
                                      <w:tcPr>
                                        <w:tcW w:w="170" w:type="dxa"/>
                                      </w:tcPr>
                                      <w:p w14:paraId="402EDF5B"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326EEE58" w14:textId="77777777" w:rsidTr="004F11BE">
                                    <w:trPr>
                                      <w:jc w:val="center"/>
                                    </w:trPr>
                                    <w:tc>
                                      <w:tcPr>
                                        <w:tcW w:w="170" w:type="dxa"/>
                                        <w:tcBorders>
                                          <w:bottom w:val="single" w:sz="4" w:space="0" w:color="auto"/>
                                          <w:right w:val="single" w:sz="4" w:space="0" w:color="auto"/>
                                        </w:tcBorders>
                                      </w:tcPr>
                                      <w:p w14:paraId="433905A2"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7D99DEE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308657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4282B5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414790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074177A"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0B5688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A78E32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AAE573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D546D9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AFCEB7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3E1CAC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82D4E5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D23713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3BA3BDF"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A97903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383416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D71D116" w14:textId="77777777" w:rsidR="004F11BE" w:rsidRPr="006564CF" w:rsidRDefault="004F11BE" w:rsidP="00E7279D">
                                        <w:pPr>
                                          <w:spacing w:line="240" w:lineRule="auto"/>
                                          <w:jc w:val="center"/>
                                          <w:rPr>
                                            <w:sz w:val="18"/>
                                            <w:szCs w:val="18"/>
                                          </w:rPr>
                                        </w:pPr>
                                        <w:r w:rsidRPr="006564CF">
                                          <w:rPr>
                                            <w:sz w:val="18"/>
                                            <w:szCs w:val="18"/>
                                          </w:rPr>
                                          <w:t>c</w:t>
                                        </w:r>
                                      </w:p>
                                    </w:tc>
                                  </w:tr>
                                </w:tbl>
                                <w:p w14:paraId="64BA6608" w14:textId="77777777" w:rsidR="004F11BE" w:rsidRPr="006564CF" w:rsidRDefault="004F11BE" w:rsidP="00E7279D">
                                  <w:pPr>
                                    <w:spacing w:line="240" w:lineRule="auto"/>
                                    <w:jc w:val="center"/>
                                    <w:rPr>
                                      <w:b/>
                                      <w:bCs/>
                                      <w:sz w:val="18"/>
                                      <w:szCs w:val="18"/>
                                    </w:rPr>
                                  </w:pPr>
                                </w:p>
                              </w:tc>
                            </w:tr>
                            <w:tr w:rsidR="004F11BE" w:rsidRPr="00CA06BA" w14:paraId="474188C2" w14:textId="77777777" w:rsidTr="004F11BE">
                              <w:tc>
                                <w:tcPr>
                                  <w:tcW w:w="6201" w:type="dxa"/>
                                  <w:tcBorders>
                                    <w:right w:val="dashed" w:sz="4" w:space="0" w:color="auto"/>
                                  </w:tcBorders>
                                </w:tcPr>
                                <w:p w14:paraId="54716F03" w14:textId="77777777" w:rsidR="004F11BE" w:rsidRPr="006564CF" w:rsidRDefault="004F11BE" w:rsidP="00E7279D">
                                  <w:pPr>
                                    <w:spacing w:line="240" w:lineRule="auto"/>
                                    <w:jc w:val="center"/>
                                    <w:rPr>
                                      <w:b/>
                                      <w:bCs/>
                                      <w:sz w:val="18"/>
                                      <w:szCs w:val="18"/>
                                    </w:rPr>
                                  </w:pPr>
                                  <w:r>
                                    <w:rPr>
                                      <w:b/>
                                      <w:bCs/>
                                    </w:rPr>
                                    <w:t>PHE</w:t>
                                  </w:r>
                                </w:p>
                              </w:tc>
                              <w:tc>
                                <w:tcPr>
                                  <w:tcW w:w="7747" w:type="dxa"/>
                                  <w:tcBorders>
                                    <w:left w:val="dashed" w:sz="4" w:space="0" w:color="auto"/>
                                  </w:tcBorders>
                                </w:tcPr>
                                <w:p w14:paraId="1EBCACE5" w14:textId="77777777" w:rsidR="004F11BE" w:rsidRPr="006564CF" w:rsidRDefault="004F11BE" w:rsidP="00E7279D">
                                  <w:pPr>
                                    <w:spacing w:line="240" w:lineRule="auto"/>
                                    <w:jc w:val="center"/>
                                    <w:rPr>
                                      <w:b/>
                                      <w:bCs/>
                                      <w:sz w:val="18"/>
                                      <w:szCs w:val="18"/>
                                    </w:rPr>
                                  </w:pPr>
                                  <w:r>
                                    <w:rPr>
                                      <w:b/>
                                      <w:bCs/>
                                    </w:rPr>
                                    <w:t>PHE</w:t>
                                  </w:r>
                                </w:p>
                              </w:tc>
                            </w:tr>
                            <w:tr w:rsidR="004F11BE" w:rsidRPr="00CA06BA" w14:paraId="1E7EFF78"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4F4B2673" w14:textId="77777777" w:rsidTr="004F11BE">
                                    <w:trPr>
                                      <w:jc w:val="center"/>
                                    </w:trPr>
                                    <w:tc>
                                      <w:tcPr>
                                        <w:tcW w:w="170" w:type="dxa"/>
                                        <w:tcBorders>
                                          <w:top w:val="single" w:sz="4" w:space="0" w:color="auto"/>
                                          <w:bottom w:val="single" w:sz="4" w:space="0" w:color="auto"/>
                                          <w:right w:val="single" w:sz="4" w:space="0" w:color="auto"/>
                                        </w:tcBorders>
                                      </w:tcPr>
                                      <w:p w14:paraId="382863D4"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008A7E55"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5C1D2CD6"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64E0327"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59DBECAC"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651365D6"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3436BD67"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330CD928"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0EF3AAFA"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34F2EB53"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663A92F6"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7024CFF7"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70986EF6" w14:textId="77777777" w:rsidTr="004F11BE">
                                    <w:trPr>
                                      <w:jc w:val="center"/>
                                    </w:trPr>
                                    <w:tc>
                                      <w:tcPr>
                                        <w:tcW w:w="170" w:type="dxa"/>
                                        <w:tcBorders>
                                          <w:top w:val="single" w:sz="4" w:space="0" w:color="auto"/>
                                          <w:right w:val="single" w:sz="4" w:space="0" w:color="auto"/>
                                        </w:tcBorders>
                                      </w:tcPr>
                                      <w:p w14:paraId="110EDD07"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02420174"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393E838D"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E498BD9"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5686C338"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0AFC2ED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79C918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C87586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F5682D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4E73B4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5D9778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2CAFEA8"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07CD4C85" w14:textId="77777777" w:rsidTr="004F11BE">
                                    <w:trPr>
                                      <w:jc w:val="center"/>
                                    </w:trPr>
                                    <w:tc>
                                      <w:tcPr>
                                        <w:tcW w:w="170" w:type="dxa"/>
                                        <w:tcBorders>
                                          <w:right w:val="single" w:sz="4" w:space="0" w:color="auto"/>
                                        </w:tcBorders>
                                      </w:tcPr>
                                      <w:p w14:paraId="22E5BDFE"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2B67F08"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0E3433DF"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03B69CF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FAFCCD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66519D7B" w14:textId="77777777" w:rsidR="004F11BE" w:rsidRPr="006564CF" w:rsidRDefault="004F11BE" w:rsidP="00E7279D">
                                        <w:pPr>
                                          <w:spacing w:line="240" w:lineRule="auto"/>
                                          <w:jc w:val="center"/>
                                          <w:rPr>
                                            <w:sz w:val="18"/>
                                            <w:szCs w:val="18"/>
                                          </w:rPr>
                                        </w:pPr>
                                        <w:r w:rsidRPr="006564CF">
                                          <w:rPr>
                                            <w:sz w:val="18"/>
                                            <w:szCs w:val="18"/>
                                          </w:rPr>
                                          <w:t>ab</w:t>
                                        </w:r>
                                      </w:p>
                                    </w:tc>
                                    <w:tc>
                                      <w:tcPr>
                                        <w:tcW w:w="170" w:type="dxa"/>
                                      </w:tcPr>
                                      <w:p w14:paraId="641367E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786CCA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9672A6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5D22FD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B82526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1A0FB16"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2201060E" w14:textId="77777777" w:rsidTr="004F11BE">
                                    <w:trPr>
                                      <w:jc w:val="center"/>
                                    </w:trPr>
                                    <w:tc>
                                      <w:tcPr>
                                        <w:tcW w:w="170" w:type="dxa"/>
                                        <w:tcBorders>
                                          <w:bottom w:val="single" w:sz="4" w:space="0" w:color="auto"/>
                                          <w:right w:val="single" w:sz="4" w:space="0" w:color="auto"/>
                                        </w:tcBorders>
                                      </w:tcPr>
                                      <w:p w14:paraId="69FD2F67"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1107F40"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60EE8540"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397AE1A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A2EE79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4770FE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6A9E36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E8632D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D588FE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995AD8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E2E92E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BC725C6" w14:textId="77777777" w:rsidR="004F11BE" w:rsidRPr="006564CF" w:rsidRDefault="004F11BE" w:rsidP="00E7279D">
                                        <w:pPr>
                                          <w:spacing w:line="240" w:lineRule="auto"/>
                                          <w:jc w:val="center"/>
                                          <w:rPr>
                                            <w:sz w:val="18"/>
                                            <w:szCs w:val="18"/>
                                          </w:rPr>
                                        </w:pPr>
                                        <w:r w:rsidRPr="006564CF">
                                          <w:rPr>
                                            <w:sz w:val="18"/>
                                            <w:szCs w:val="18"/>
                                          </w:rPr>
                                          <w:t>b</w:t>
                                        </w:r>
                                      </w:p>
                                    </w:tc>
                                  </w:tr>
                                </w:tbl>
                                <w:p w14:paraId="1C521AEF" w14:textId="77777777" w:rsidR="004F11BE" w:rsidRPr="006564CF" w:rsidRDefault="004F11BE" w:rsidP="00E7279D">
                                  <w:pPr>
                                    <w:spacing w:line="240" w:lineRule="auto"/>
                                    <w:jc w:val="center"/>
                                    <w:rPr>
                                      <w:b/>
                                      <w:bCs/>
                                      <w:sz w:val="18"/>
                                      <w:szCs w:val="18"/>
                                    </w:rPr>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F3DFFD3" w14:textId="77777777" w:rsidTr="004F11BE">
                                    <w:trPr>
                                      <w:jc w:val="center"/>
                                    </w:trPr>
                                    <w:tc>
                                      <w:tcPr>
                                        <w:tcW w:w="170" w:type="dxa"/>
                                        <w:tcBorders>
                                          <w:top w:val="single" w:sz="4" w:space="0" w:color="auto"/>
                                          <w:bottom w:val="single" w:sz="4" w:space="0" w:color="auto"/>
                                          <w:right w:val="single" w:sz="4" w:space="0" w:color="auto"/>
                                        </w:tcBorders>
                                      </w:tcPr>
                                      <w:p w14:paraId="14E0001E"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07148B3"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44FEF802"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047D3DAC"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53B393E6"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2B3DC309"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7B6FF9FF"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11D6A1A7"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72043A70"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2742D26D"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498F5D43"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1BF9BFFD"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57470EEC"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5C144E8C"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2163065"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784B5CDE"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7E36AA1B"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1228B896"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1EE7064A" w14:textId="77777777" w:rsidTr="004F11BE">
                                    <w:trPr>
                                      <w:jc w:val="center"/>
                                    </w:trPr>
                                    <w:tc>
                                      <w:tcPr>
                                        <w:tcW w:w="170" w:type="dxa"/>
                                        <w:tcBorders>
                                          <w:top w:val="single" w:sz="4" w:space="0" w:color="auto"/>
                                          <w:right w:val="single" w:sz="4" w:space="0" w:color="auto"/>
                                        </w:tcBorders>
                                      </w:tcPr>
                                      <w:p w14:paraId="488C175F"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4169698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40368D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1D8F9E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BF82D4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AED90C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6D8CF0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68C29F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A32FFC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18BA30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4FB0C2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E0F0E4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2A2FA1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161A8A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A9046D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BFA9215"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6C2D95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C19A54C"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50FEC8A6" w14:textId="77777777" w:rsidTr="004F11BE">
                                    <w:trPr>
                                      <w:jc w:val="center"/>
                                    </w:trPr>
                                    <w:tc>
                                      <w:tcPr>
                                        <w:tcW w:w="170" w:type="dxa"/>
                                        <w:tcBorders>
                                          <w:right w:val="single" w:sz="4" w:space="0" w:color="auto"/>
                                        </w:tcBorders>
                                      </w:tcPr>
                                      <w:p w14:paraId="1FE908C5"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4A0236C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1FC0F2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DDE91C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E8C539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870AEB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5EA6B2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D1CBEF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2D795E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39E75F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121582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73FC9E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532694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9FEB7D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BE0940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19B4B8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6DAD271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C0E430"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5B5E2C1E" w14:textId="77777777" w:rsidTr="004F11BE">
                                    <w:trPr>
                                      <w:jc w:val="center"/>
                                    </w:trPr>
                                    <w:tc>
                                      <w:tcPr>
                                        <w:tcW w:w="170" w:type="dxa"/>
                                        <w:tcBorders>
                                          <w:bottom w:val="single" w:sz="4" w:space="0" w:color="auto"/>
                                          <w:right w:val="single" w:sz="4" w:space="0" w:color="auto"/>
                                        </w:tcBorders>
                                      </w:tcPr>
                                      <w:p w14:paraId="59645F85"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7AB15BA3"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11572C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EE0176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5ED9FB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815B6D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413450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24C9E0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0571CA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8F30FA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FAC637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370B85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65D32A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06D285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6B0FB6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EAA676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A4EB0D7"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7E305B0" w14:textId="77777777" w:rsidR="004F11BE" w:rsidRPr="006564CF" w:rsidRDefault="004F11BE" w:rsidP="00E7279D">
                                        <w:pPr>
                                          <w:spacing w:line="240" w:lineRule="auto"/>
                                          <w:jc w:val="center"/>
                                          <w:rPr>
                                            <w:sz w:val="18"/>
                                            <w:szCs w:val="18"/>
                                          </w:rPr>
                                        </w:pPr>
                                        <w:r w:rsidRPr="006564CF">
                                          <w:rPr>
                                            <w:sz w:val="18"/>
                                            <w:szCs w:val="18"/>
                                          </w:rPr>
                                          <w:t>c</w:t>
                                        </w:r>
                                      </w:p>
                                    </w:tc>
                                  </w:tr>
                                </w:tbl>
                                <w:p w14:paraId="46CF6C6A" w14:textId="77777777" w:rsidR="004F11BE" w:rsidRPr="006564CF" w:rsidRDefault="004F11BE" w:rsidP="00E7279D">
                                  <w:pPr>
                                    <w:spacing w:line="240" w:lineRule="auto"/>
                                    <w:jc w:val="center"/>
                                    <w:rPr>
                                      <w:b/>
                                      <w:bCs/>
                                      <w:sz w:val="18"/>
                                      <w:szCs w:val="18"/>
                                    </w:rPr>
                                  </w:pPr>
                                </w:p>
                              </w:tc>
                            </w:tr>
                            <w:tr w:rsidR="004F11BE" w:rsidRPr="00CA06BA" w14:paraId="375A609A" w14:textId="77777777" w:rsidTr="004F11BE">
                              <w:tc>
                                <w:tcPr>
                                  <w:tcW w:w="6201" w:type="dxa"/>
                                  <w:tcBorders>
                                    <w:right w:val="dashed" w:sz="4" w:space="0" w:color="auto"/>
                                  </w:tcBorders>
                                </w:tcPr>
                                <w:p w14:paraId="091B53B9" w14:textId="77777777" w:rsidR="004F11BE" w:rsidRPr="006564CF" w:rsidRDefault="004F11BE" w:rsidP="00E7279D">
                                  <w:pPr>
                                    <w:spacing w:line="240" w:lineRule="auto"/>
                                    <w:jc w:val="center"/>
                                    <w:rPr>
                                      <w:b/>
                                      <w:bCs/>
                                      <w:sz w:val="18"/>
                                      <w:szCs w:val="18"/>
                                    </w:rPr>
                                  </w:pPr>
                                </w:p>
                              </w:tc>
                              <w:tc>
                                <w:tcPr>
                                  <w:tcW w:w="7747" w:type="dxa"/>
                                  <w:tcBorders>
                                    <w:left w:val="dashed" w:sz="4" w:space="0" w:color="auto"/>
                                  </w:tcBorders>
                                </w:tcPr>
                                <w:p w14:paraId="78678B5D" w14:textId="77777777" w:rsidR="004F11BE" w:rsidRPr="006564CF" w:rsidRDefault="004F11BE" w:rsidP="00E7279D">
                                  <w:pPr>
                                    <w:spacing w:line="240" w:lineRule="auto"/>
                                    <w:jc w:val="center"/>
                                    <w:rPr>
                                      <w:b/>
                                      <w:bCs/>
                                      <w:sz w:val="18"/>
                                      <w:szCs w:val="18"/>
                                    </w:rPr>
                                  </w:pPr>
                                </w:p>
                              </w:tc>
                            </w:tr>
                          </w:tbl>
                          <w:p w14:paraId="2138CA7D" w14:textId="23F6D6DF" w:rsidR="004F11BE" w:rsidRDefault="004F11BE" w:rsidP="00E7279D">
                            <w:pPr>
                              <w:pStyle w:val="Figure"/>
                            </w:pPr>
                            <w:r>
                              <w:t xml:space="preserve">Figure </w:t>
                            </w:r>
                            <w:r w:rsidR="003B3E20">
                              <w:t>S3.</w:t>
                            </w:r>
                            <w:r>
                              <w:t xml:space="preserve">1. </w:t>
                            </w:r>
                            <w:r w:rsidRPr="00964A58">
                              <w:t xml:space="preserve">Statistical evolution of free Strecker aldehydes as a function of kilning time in samples collected from the bottom (B), middle (M) and top (T) layer of the kiln - malting batch </w:t>
                            </w:r>
                            <w:r>
                              <w:t>A</w:t>
                            </w:r>
                            <w:r w:rsidRPr="00964A58">
                              <w:t xml:space="preserve"> (left side), malting batch </w:t>
                            </w:r>
                            <w:r>
                              <w:t>B</w:t>
                            </w:r>
                            <w:r w:rsidRPr="00964A58">
                              <w:t xml:space="preserve"> (right side). </w:t>
                            </w:r>
                          </w:p>
                          <w:p w14:paraId="489D6A47" w14:textId="343B73F3" w:rsidR="004F11BE" w:rsidRDefault="004F11B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01EA797" id="_x0000_s1036" type="#_x0000_t202" style="position:absolute;margin-left:21.9pt;margin-top:0;width:670.15pt;height:454.5pt;z-index:2521620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42ya0EQIAAP8DAAAOAAAAZHJzL2Uyb0RvYy54bWysU8GO2yAQvVfqPyDuje0objZWnNU221SV&#13;&#10;tttK234ABhyjYoYCiZ1+fQeczUbbW1UOiGFmHjNvHuvbsdfkKJ1XYGpazHJKpOEglNnX9Mf33bsb&#13;&#10;SnxgRjANRtb0JD293bx9sx5sJefQgRbSEQQxvhpsTbsQbJVlnneyZ34GVhp0tuB6FtB0+0w4NiB6&#13;&#10;r7N5nr/PBnDCOuDSe7y9n5x0k/DbVvLwtW29DETXFGsLaXdpb+Kebdas2jtmO8XPZbB/qKJnyuCj&#13;&#10;F6h7Fhg5OPUXVK+4Aw9tmHHoM2hbxWXqAbsp8lfdPHXMytQLkuPthSb//2D54/HJfnMkjB9gxAGm&#13;&#10;Jrx9AP7TEwPbjpm9vHMOhk4ygQ8XkbJssL46p0aqfeUjSDN8AYFDZocACWhsXR9ZwT4JouMAThfS&#13;&#10;5RgIx8ubsshXeUkJR1+5XM6LMo0lY9VzunU+fJLQk3ioqcOpJnh2fPAhlsOq55D4mgetxE5pnQy3&#13;&#10;b7bakSNDBezSSh28CtOGDDVdlfMyIRuI+UkcvQqoUK16LDWPa9JMpOOjESkkMKWnM1aizZmfSMlE&#13;&#10;ThibkSiB5KXkyFcD4oSMOZgUiT8IDx2435QMqMaa+l8H5iQl+rNB1lfFYhHlm4xFuZyj4a49zbWH&#13;&#10;GY5QNQ2UTMdtSJKPfBi4w+m0KvH2Usm5ZlRZovP8I6KMr+0U9fJvN38AAAD//wMAUEsDBBQABgAI&#13;&#10;AAAAIQDfpUz74gAAAA0BAAAPAAAAZHJzL2Rvd25yZXYueG1sTI/LTsMwEEX3SPyDNUhsELVLQ9uk&#13;&#10;mVQ8BGLb0g+YxG4SEY+j2G3Sv8ddwWak0dXcOSffTrYTZzP41jHCfKZAGK6cbrlGOHx/PK5B+ECs&#13;&#10;qXNsEC7Gw7a4vckp027knTnvQy1iCfuMEJoQ+kxKXzXGkp+53nDMjm6wFOI61FIPNMZy28knpZbS&#13;&#10;UsvxQ0O9eWtM9bM/WYTj1/jwnI7lZzisdsnyldpV6S6I93fT+yaOlw2IYKbwdwFXh8gPRQQr3Ym1&#13;&#10;Fx1Csoj4ASFaXdPFOpmDKBFSlSqQRS7/WxS/AAAA//8DAFBLAQItABQABgAIAAAAIQC2gziS/gAA&#13;&#10;AOEBAAATAAAAAAAAAAAAAAAAAAAAAABbQ29udGVudF9UeXBlc10ueG1sUEsBAi0AFAAGAAgAAAAh&#13;&#10;ADj9If/WAAAAlAEAAAsAAAAAAAAAAAAAAAAALwEAAF9yZWxzLy5yZWxzUEsBAi0AFAAGAAgAAAAh&#13;&#10;APjbJrQRAgAA/wMAAA4AAAAAAAAAAAAAAAAALgIAAGRycy9lMm9Eb2MueG1sUEsBAi0AFAAGAAgA&#13;&#10;AAAhAN+lTPviAAAADQEAAA8AAAAAAAAAAAAAAAAAawQAAGRycy9kb3ducmV2LnhtbFBLBQYAAAAA&#13;&#10;BAAEAPMAAAB6BQAAAAA=&#13;&#10;" stroked="f">
                <v:textbox>
                  <w:txbxContent>
                    <w:p w14:paraId="4D258A67" w14:textId="5437710D" w:rsidR="004F11BE" w:rsidRDefault="004F11BE" w:rsidP="006713ED">
                      <w:pPr>
                        <w:pStyle w:val="Figure"/>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47"/>
                        <w:gridCol w:w="8675"/>
                      </w:tblGrid>
                      <w:tr w:rsidR="004F11BE" w:rsidRPr="00CA06BA" w14:paraId="2309A4D3" w14:textId="77777777" w:rsidTr="004F11BE">
                        <w:tc>
                          <w:tcPr>
                            <w:tcW w:w="6201" w:type="dxa"/>
                            <w:tcBorders>
                              <w:right w:val="dashed" w:sz="4" w:space="0" w:color="auto"/>
                            </w:tcBorders>
                          </w:tcPr>
                          <w:p w14:paraId="1F5A4F04" w14:textId="77777777" w:rsidR="004F11BE" w:rsidRPr="006564CF" w:rsidRDefault="004F11BE" w:rsidP="00E7279D">
                            <w:pPr>
                              <w:spacing w:line="240" w:lineRule="auto"/>
                              <w:jc w:val="center"/>
                              <w:rPr>
                                <w:sz w:val="22"/>
                              </w:rPr>
                            </w:pPr>
                            <w:r w:rsidRPr="006564CF">
                              <w:rPr>
                                <w:rFonts w:cstheme="minorHAnsi"/>
                                <w:b/>
                                <w:bCs/>
                                <w:smallCaps/>
                                <w:sz w:val="22"/>
                              </w:rPr>
                              <w:t>Kilning A</w:t>
                            </w:r>
                          </w:p>
                        </w:tc>
                        <w:tc>
                          <w:tcPr>
                            <w:tcW w:w="7747" w:type="dxa"/>
                            <w:tcBorders>
                              <w:left w:val="dashed" w:sz="4" w:space="0" w:color="auto"/>
                            </w:tcBorders>
                          </w:tcPr>
                          <w:p w14:paraId="6695FCA1" w14:textId="77777777" w:rsidR="004F11BE" w:rsidRPr="00CA06BA" w:rsidRDefault="004F11BE" w:rsidP="00E7279D">
                            <w:pPr>
                              <w:spacing w:line="240" w:lineRule="auto"/>
                              <w:jc w:val="center"/>
                              <w:rPr>
                                <w:sz w:val="20"/>
                                <w:szCs w:val="20"/>
                              </w:rPr>
                            </w:pPr>
                            <w:r w:rsidRPr="006564CF">
                              <w:rPr>
                                <w:rFonts w:cstheme="minorHAnsi"/>
                                <w:b/>
                                <w:bCs/>
                                <w:smallCaps/>
                                <w:sz w:val="22"/>
                              </w:rPr>
                              <w:t>Kilning B</w:t>
                            </w:r>
                          </w:p>
                        </w:tc>
                      </w:tr>
                      <w:tr w:rsidR="004F11BE" w:rsidRPr="00CA06BA" w14:paraId="5BDDFDC4" w14:textId="77777777" w:rsidTr="004F11BE">
                        <w:tc>
                          <w:tcPr>
                            <w:tcW w:w="6201" w:type="dxa"/>
                            <w:tcBorders>
                              <w:right w:val="dashed" w:sz="4" w:space="0" w:color="auto"/>
                            </w:tcBorders>
                          </w:tcPr>
                          <w:p w14:paraId="4405018D" w14:textId="77777777" w:rsidR="004F11BE" w:rsidRPr="006564CF" w:rsidRDefault="004F11BE" w:rsidP="00E7279D">
                            <w:pPr>
                              <w:spacing w:line="240" w:lineRule="auto"/>
                              <w:jc w:val="center"/>
                              <w:rPr>
                                <w:rFonts w:cstheme="minorHAnsi"/>
                                <w:b/>
                                <w:bCs/>
                                <w:smallCaps/>
                                <w:sz w:val="22"/>
                              </w:rPr>
                            </w:pPr>
                          </w:p>
                        </w:tc>
                        <w:tc>
                          <w:tcPr>
                            <w:tcW w:w="7747" w:type="dxa"/>
                            <w:tcBorders>
                              <w:left w:val="dashed" w:sz="4" w:space="0" w:color="auto"/>
                            </w:tcBorders>
                          </w:tcPr>
                          <w:p w14:paraId="0F196255" w14:textId="77777777" w:rsidR="004F11BE" w:rsidRPr="006564CF" w:rsidRDefault="004F11BE" w:rsidP="00E7279D">
                            <w:pPr>
                              <w:spacing w:line="240" w:lineRule="auto"/>
                              <w:jc w:val="center"/>
                              <w:rPr>
                                <w:rFonts w:cstheme="minorHAnsi"/>
                                <w:b/>
                                <w:bCs/>
                                <w:smallCaps/>
                                <w:sz w:val="22"/>
                              </w:rPr>
                            </w:pPr>
                          </w:p>
                        </w:tc>
                      </w:tr>
                      <w:tr w:rsidR="004F11BE" w:rsidRPr="00CA06BA" w14:paraId="3C86E563" w14:textId="77777777" w:rsidTr="004F11BE">
                        <w:tc>
                          <w:tcPr>
                            <w:tcW w:w="6201" w:type="dxa"/>
                            <w:tcBorders>
                              <w:right w:val="dashed" w:sz="4" w:space="0" w:color="auto"/>
                            </w:tcBorders>
                          </w:tcPr>
                          <w:p w14:paraId="6E5D2C74" w14:textId="77777777" w:rsidR="004F11BE" w:rsidRPr="006564CF" w:rsidRDefault="004F11BE" w:rsidP="00E7279D">
                            <w:pPr>
                              <w:spacing w:line="240" w:lineRule="auto"/>
                              <w:jc w:val="center"/>
                              <w:rPr>
                                <w:b/>
                                <w:bCs/>
                                <w:sz w:val="22"/>
                              </w:rPr>
                            </w:pPr>
                            <w:r w:rsidRPr="006564CF">
                              <w:rPr>
                                <w:b/>
                                <w:bCs/>
                                <w:sz w:val="22"/>
                              </w:rPr>
                              <w:t>2MP</w:t>
                            </w:r>
                          </w:p>
                        </w:tc>
                        <w:tc>
                          <w:tcPr>
                            <w:tcW w:w="7747" w:type="dxa"/>
                            <w:tcBorders>
                              <w:left w:val="dashed" w:sz="4" w:space="0" w:color="auto"/>
                            </w:tcBorders>
                          </w:tcPr>
                          <w:p w14:paraId="077F5FB2" w14:textId="77777777" w:rsidR="004F11BE" w:rsidRPr="00CA06BA" w:rsidRDefault="004F11BE" w:rsidP="00E7279D">
                            <w:pPr>
                              <w:spacing w:line="240" w:lineRule="auto"/>
                              <w:jc w:val="center"/>
                            </w:pPr>
                            <w:r w:rsidRPr="006564CF">
                              <w:rPr>
                                <w:b/>
                                <w:bCs/>
                                <w:sz w:val="22"/>
                              </w:rPr>
                              <w:t>2MP</w:t>
                            </w:r>
                          </w:p>
                        </w:tc>
                      </w:tr>
                      <w:tr w:rsidR="004F11BE" w:rsidRPr="00CA06BA" w14:paraId="7E3B7D22"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6D652025" w14:textId="77777777" w:rsidTr="004F11BE">
                              <w:trPr>
                                <w:jc w:val="center"/>
                              </w:trPr>
                              <w:tc>
                                <w:tcPr>
                                  <w:tcW w:w="170" w:type="dxa"/>
                                  <w:tcBorders>
                                    <w:top w:val="single" w:sz="4" w:space="0" w:color="auto"/>
                                    <w:bottom w:val="single" w:sz="4" w:space="0" w:color="auto"/>
                                    <w:right w:val="single" w:sz="4" w:space="0" w:color="auto"/>
                                  </w:tcBorders>
                                </w:tcPr>
                                <w:p w14:paraId="1E1AE9DF"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098AE0DD"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2FE13163"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D307828"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77E8486"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4BAEFB65"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2EF2F21"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7CEFCBDE"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166CFD69"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E425F10"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0345D251"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28A21750"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4B446F1E" w14:textId="77777777" w:rsidTr="004F11BE">
                              <w:trPr>
                                <w:jc w:val="center"/>
                              </w:trPr>
                              <w:tc>
                                <w:tcPr>
                                  <w:tcW w:w="170" w:type="dxa"/>
                                  <w:tcBorders>
                                    <w:top w:val="single" w:sz="4" w:space="0" w:color="auto"/>
                                    <w:right w:val="single" w:sz="4" w:space="0" w:color="auto"/>
                                  </w:tcBorders>
                                </w:tcPr>
                                <w:p w14:paraId="5B8F123E"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1ABBB67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E53697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102C91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2E9215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4AFEF7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C82E71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4E78FF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28A6B7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34A912C"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EB01B0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508BCEB"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28626C2B" w14:textId="77777777" w:rsidTr="004F11BE">
                              <w:trPr>
                                <w:jc w:val="center"/>
                              </w:trPr>
                              <w:tc>
                                <w:tcPr>
                                  <w:tcW w:w="170" w:type="dxa"/>
                                  <w:tcBorders>
                                    <w:right w:val="single" w:sz="4" w:space="0" w:color="auto"/>
                                  </w:tcBorders>
                                </w:tcPr>
                                <w:p w14:paraId="1B67B362"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7459762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7161E1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68E330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8493E8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CEFD15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73E3DA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9D0547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84410A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3F807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D30AFC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FD4F907"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76305CB0" w14:textId="77777777" w:rsidTr="004F11BE">
                              <w:trPr>
                                <w:jc w:val="center"/>
                              </w:trPr>
                              <w:tc>
                                <w:tcPr>
                                  <w:tcW w:w="170" w:type="dxa"/>
                                  <w:tcBorders>
                                    <w:bottom w:val="single" w:sz="4" w:space="0" w:color="auto"/>
                                    <w:right w:val="single" w:sz="4" w:space="0" w:color="auto"/>
                                  </w:tcBorders>
                                </w:tcPr>
                                <w:p w14:paraId="62DC7361"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E432E33"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2502BD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8AE1A9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A3DE92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425FA5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000F96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06BACB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DCCF3D2"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AB279E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BFAAE9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B08A860" w14:textId="77777777" w:rsidR="004F11BE" w:rsidRPr="006564CF" w:rsidRDefault="004F11BE" w:rsidP="00E7279D">
                                  <w:pPr>
                                    <w:spacing w:line="240" w:lineRule="auto"/>
                                    <w:jc w:val="center"/>
                                    <w:rPr>
                                      <w:sz w:val="18"/>
                                      <w:szCs w:val="18"/>
                                    </w:rPr>
                                  </w:pPr>
                                  <w:r w:rsidRPr="006564CF">
                                    <w:rPr>
                                      <w:sz w:val="18"/>
                                      <w:szCs w:val="18"/>
                                    </w:rPr>
                                    <w:t>b</w:t>
                                  </w:r>
                                </w:p>
                              </w:tc>
                            </w:tr>
                          </w:tbl>
                          <w:p w14:paraId="3860C8C5" w14:textId="77777777" w:rsidR="004F11BE" w:rsidRPr="00CA06BA" w:rsidRDefault="004F11BE" w:rsidP="00E7279D">
                            <w:pPr>
                              <w:spacing w:line="240" w:lineRule="auto"/>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46A5E425" w14:textId="77777777" w:rsidTr="004F11BE">
                              <w:trPr>
                                <w:jc w:val="center"/>
                              </w:trPr>
                              <w:tc>
                                <w:tcPr>
                                  <w:tcW w:w="170" w:type="dxa"/>
                                  <w:tcBorders>
                                    <w:top w:val="single" w:sz="4" w:space="0" w:color="auto"/>
                                    <w:bottom w:val="single" w:sz="4" w:space="0" w:color="auto"/>
                                    <w:right w:val="single" w:sz="4" w:space="0" w:color="auto"/>
                                  </w:tcBorders>
                                </w:tcPr>
                                <w:p w14:paraId="7402F8B7"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310C8BCD"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495C131C"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6C55F8A1"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39302210"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0697971C"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008CB1BE"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308B6BB7"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6FB00CF7"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4FEE61FE"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0732320E"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BB70254"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26E10FAF"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232364C6"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FDDBC40"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188B9F32"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3F6700A1"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D8FF48E"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67012965" w14:textId="77777777" w:rsidTr="004F11BE">
                              <w:trPr>
                                <w:jc w:val="center"/>
                              </w:trPr>
                              <w:tc>
                                <w:tcPr>
                                  <w:tcW w:w="170" w:type="dxa"/>
                                  <w:tcBorders>
                                    <w:top w:val="single" w:sz="4" w:space="0" w:color="auto"/>
                                    <w:right w:val="single" w:sz="4" w:space="0" w:color="auto"/>
                                  </w:tcBorders>
                                </w:tcPr>
                                <w:p w14:paraId="652E4352"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AD97F8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4FD1BC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D1E952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94DC5EC"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7AEE22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B25B4F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09C9C0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319D39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0D8148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C98B83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9DF034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B8D553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80C09E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0E5EA9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F64A73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3701AC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EC06C21"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52D0E331" w14:textId="77777777" w:rsidTr="004F11BE">
                              <w:trPr>
                                <w:jc w:val="center"/>
                              </w:trPr>
                              <w:tc>
                                <w:tcPr>
                                  <w:tcW w:w="170" w:type="dxa"/>
                                  <w:tcBorders>
                                    <w:right w:val="single" w:sz="4" w:space="0" w:color="auto"/>
                                  </w:tcBorders>
                                </w:tcPr>
                                <w:p w14:paraId="329DE7D3"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ED36536" w14:textId="77777777" w:rsidR="004F11BE" w:rsidRPr="006564CF" w:rsidRDefault="004F11BE" w:rsidP="00E7279D">
                                  <w:pPr>
                                    <w:spacing w:line="240" w:lineRule="auto"/>
                                    <w:jc w:val="center"/>
                                    <w:rPr>
                                      <w:sz w:val="18"/>
                                      <w:szCs w:val="18"/>
                                    </w:rPr>
                                  </w:pPr>
                                  <w:r w:rsidRPr="006564CF">
                                    <w:rPr>
                                      <w:sz w:val="18"/>
                                      <w:szCs w:val="18"/>
                                    </w:rPr>
                                    <w:t>ab</w:t>
                                  </w:r>
                                </w:p>
                              </w:tc>
                              <w:tc>
                                <w:tcPr>
                                  <w:tcW w:w="170" w:type="dxa"/>
                                </w:tcPr>
                                <w:p w14:paraId="3EDEC77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397345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AC0B19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2D69FDF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63FEBB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D423A7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0CA04E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12A0C2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521C50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B91987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B9294C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1633D3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730180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B17D05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B9F776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B3E124"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6C9EA480" w14:textId="77777777" w:rsidTr="004F11BE">
                              <w:trPr>
                                <w:jc w:val="center"/>
                              </w:trPr>
                              <w:tc>
                                <w:tcPr>
                                  <w:tcW w:w="170" w:type="dxa"/>
                                  <w:tcBorders>
                                    <w:bottom w:val="single" w:sz="4" w:space="0" w:color="auto"/>
                                    <w:right w:val="single" w:sz="4" w:space="0" w:color="auto"/>
                                  </w:tcBorders>
                                </w:tcPr>
                                <w:p w14:paraId="32A8A2B9"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0A77577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635C4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1D7E6C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2BD827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B41DF3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91D740E"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9FA41EE"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0C0499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BD4D325"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EB4F46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F10011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406665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491A832"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2EE58A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CCC24B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EA9215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9722FC0" w14:textId="77777777" w:rsidR="004F11BE" w:rsidRPr="006564CF" w:rsidRDefault="004F11BE" w:rsidP="00E7279D">
                                  <w:pPr>
                                    <w:spacing w:line="240" w:lineRule="auto"/>
                                    <w:jc w:val="center"/>
                                    <w:rPr>
                                      <w:sz w:val="18"/>
                                      <w:szCs w:val="18"/>
                                    </w:rPr>
                                  </w:pPr>
                                  <w:r w:rsidRPr="006564CF">
                                    <w:rPr>
                                      <w:sz w:val="18"/>
                                      <w:szCs w:val="18"/>
                                    </w:rPr>
                                    <w:t>b</w:t>
                                  </w:r>
                                </w:p>
                              </w:tc>
                            </w:tr>
                          </w:tbl>
                          <w:p w14:paraId="1D19B4D8" w14:textId="77777777" w:rsidR="004F11BE" w:rsidRPr="00CA06BA" w:rsidRDefault="004F11BE" w:rsidP="00E7279D">
                            <w:pPr>
                              <w:spacing w:line="240" w:lineRule="auto"/>
                            </w:pPr>
                          </w:p>
                        </w:tc>
                      </w:tr>
                      <w:tr w:rsidR="004F11BE" w:rsidRPr="00CA06BA" w14:paraId="0C956C89" w14:textId="77777777" w:rsidTr="004F11BE">
                        <w:tc>
                          <w:tcPr>
                            <w:tcW w:w="6201" w:type="dxa"/>
                            <w:tcBorders>
                              <w:right w:val="dashed" w:sz="4" w:space="0" w:color="auto"/>
                            </w:tcBorders>
                          </w:tcPr>
                          <w:p w14:paraId="4B3C8A2C" w14:textId="77777777" w:rsidR="004F11BE" w:rsidRPr="00CA06BA" w:rsidRDefault="004F11BE" w:rsidP="00E7279D">
                            <w:pPr>
                              <w:spacing w:line="240" w:lineRule="auto"/>
                              <w:jc w:val="center"/>
                            </w:pPr>
                            <w:r w:rsidRPr="006564CF">
                              <w:rPr>
                                <w:b/>
                                <w:bCs/>
                                <w:sz w:val="22"/>
                              </w:rPr>
                              <w:t>2M</w:t>
                            </w:r>
                            <w:r>
                              <w:rPr>
                                <w:b/>
                                <w:bCs/>
                              </w:rPr>
                              <w:t>B</w:t>
                            </w:r>
                          </w:p>
                        </w:tc>
                        <w:tc>
                          <w:tcPr>
                            <w:tcW w:w="7747" w:type="dxa"/>
                            <w:tcBorders>
                              <w:left w:val="dashed" w:sz="4" w:space="0" w:color="auto"/>
                            </w:tcBorders>
                          </w:tcPr>
                          <w:p w14:paraId="6C8D8788" w14:textId="77777777" w:rsidR="004F11BE" w:rsidRPr="00CA06BA" w:rsidRDefault="004F11BE" w:rsidP="00E7279D">
                            <w:pPr>
                              <w:spacing w:line="240" w:lineRule="auto"/>
                              <w:jc w:val="center"/>
                            </w:pPr>
                            <w:r w:rsidRPr="006564CF">
                              <w:rPr>
                                <w:b/>
                                <w:bCs/>
                                <w:sz w:val="22"/>
                              </w:rPr>
                              <w:t>2M</w:t>
                            </w:r>
                            <w:r>
                              <w:rPr>
                                <w:b/>
                                <w:bCs/>
                              </w:rPr>
                              <w:t>B</w:t>
                            </w:r>
                          </w:p>
                        </w:tc>
                      </w:tr>
                      <w:tr w:rsidR="004F11BE" w:rsidRPr="00CA06BA" w14:paraId="7512AA59"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42AFFB37" w14:textId="77777777" w:rsidTr="004F11BE">
                              <w:trPr>
                                <w:jc w:val="center"/>
                              </w:trPr>
                              <w:tc>
                                <w:tcPr>
                                  <w:tcW w:w="170" w:type="dxa"/>
                                  <w:tcBorders>
                                    <w:top w:val="single" w:sz="4" w:space="0" w:color="auto"/>
                                    <w:bottom w:val="single" w:sz="4" w:space="0" w:color="auto"/>
                                    <w:right w:val="single" w:sz="4" w:space="0" w:color="auto"/>
                                  </w:tcBorders>
                                </w:tcPr>
                                <w:p w14:paraId="5B718E9F"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2E795536"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7FC6BE39"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067C8719"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2577D41"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216D2924"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73D00DBC"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0FABE654"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50AFCFE6"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03C78AEB"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1928FD1D"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54830DA9"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1955FAD8" w14:textId="77777777" w:rsidTr="004F11BE">
                              <w:trPr>
                                <w:jc w:val="center"/>
                              </w:trPr>
                              <w:tc>
                                <w:tcPr>
                                  <w:tcW w:w="170" w:type="dxa"/>
                                  <w:tcBorders>
                                    <w:top w:val="single" w:sz="4" w:space="0" w:color="auto"/>
                                    <w:right w:val="single" w:sz="4" w:space="0" w:color="auto"/>
                                  </w:tcBorders>
                                </w:tcPr>
                                <w:p w14:paraId="74453941"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1EB26F5F"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3E67539F"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1CFFD8E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E2FC23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93BBF8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4308E2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5CACA7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FC5C53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12CB41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B05A4A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28A93D5"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529A027F" w14:textId="77777777" w:rsidTr="004F11BE">
                              <w:trPr>
                                <w:jc w:val="center"/>
                              </w:trPr>
                              <w:tc>
                                <w:tcPr>
                                  <w:tcW w:w="170" w:type="dxa"/>
                                  <w:tcBorders>
                                    <w:right w:val="single" w:sz="4" w:space="0" w:color="auto"/>
                                  </w:tcBorders>
                                </w:tcPr>
                                <w:p w14:paraId="1284E73F"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0FA81DE7"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3F8FDB5E"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0CDF84A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5F1F7C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EBA7A3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2EF2E0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1CC5962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31E980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7BA5AE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33DD8B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6AE9514"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69A1D91A" w14:textId="77777777" w:rsidTr="004F11BE">
                              <w:trPr>
                                <w:jc w:val="center"/>
                              </w:trPr>
                              <w:tc>
                                <w:tcPr>
                                  <w:tcW w:w="170" w:type="dxa"/>
                                  <w:tcBorders>
                                    <w:bottom w:val="single" w:sz="4" w:space="0" w:color="auto"/>
                                    <w:right w:val="single" w:sz="4" w:space="0" w:color="auto"/>
                                  </w:tcBorders>
                                </w:tcPr>
                                <w:p w14:paraId="795EA0FE"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E532ED4"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18384CEA"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42EB74F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DF2036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879C66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2BC856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555A3A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174B14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4C11E9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BFA38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5F16AFB" w14:textId="77777777" w:rsidR="004F11BE" w:rsidRPr="006564CF" w:rsidRDefault="004F11BE" w:rsidP="00E7279D">
                                  <w:pPr>
                                    <w:spacing w:line="240" w:lineRule="auto"/>
                                    <w:jc w:val="center"/>
                                    <w:rPr>
                                      <w:sz w:val="18"/>
                                      <w:szCs w:val="18"/>
                                    </w:rPr>
                                  </w:pPr>
                                  <w:r w:rsidRPr="006564CF">
                                    <w:rPr>
                                      <w:sz w:val="18"/>
                                      <w:szCs w:val="18"/>
                                    </w:rPr>
                                    <w:t>c</w:t>
                                  </w:r>
                                </w:p>
                              </w:tc>
                            </w:tr>
                          </w:tbl>
                          <w:p w14:paraId="0112A3F3" w14:textId="77777777" w:rsidR="004F11BE" w:rsidRPr="00CA06BA" w:rsidRDefault="004F11BE" w:rsidP="00E7279D">
                            <w:pPr>
                              <w:spacing w:line="240" w:lineRule="auto"/>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B0F58B4" w14:textId="77777777" w:rsidTr="004F11BE">
                              <w:trPr>
                                <w:jc w:val="center"/>
                              </w:trPr>
                              <w:tc>
                                <w:tcPr>
                                  <w:tcW w:w="170" w:type="dxa"/>
                                  <w:tcBorders>
                                    <w:top w:val="single" w:sz="4" w:space="0" w:color="auto"/>
                                    <w:bottom w:val="single" w:sz="4" w:space="0" w:color="auto"/>
                                    <w:right w:val="single" w:sz="4" w:space="0" w:color="auto"/>
                                  </w:tcBorders>
                                </w:tcPr>
                                <w:p w14:paraId="43284B2A"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BD85256"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34DBAEDF"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6AD05DC7"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56AA810B"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625769C"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464422ED"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3EFCB949"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005D0189"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0B109A59"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16FDF6F1"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7F73CA8"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52DEBDB4"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46207B38"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6723E6D0"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75AA0BD"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1AD55113"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0493F449"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776B5F47" w14:textId="77777777" w:rsidTr="004F11BE">
                              <w:trPr>
                                <w:jc w:val="center"/>
                              </w:trPr>
                              <w:tc>
                                <w:tcPr>
                                  <w:tcW w:w="170" w:type="dxa"/>
                                  <w:tcBorders>
                                    <w:top w:val="single" w:sz="4" w:space="0" w:color="auto"/>
                                    <w:right w:val="single" w:sz="4" w:space="0" w:color="auto"/>
                                  </w:tcBorders>
                                </w:tcPr>
                                <w:p w14:paraId="56CAD678"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E9294B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5FB8C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B414A2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2C7283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D5EA29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290682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F977B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5727A8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3D2643C"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95BFC3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E74FC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CEB521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AB81D6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44DFB4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EAD7F01"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50EE034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600CAA7"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02164366" w14:textId="77777777" w:rsidTr="004F11BE">
                              <w:trPr>
                                <w:jc w:val="center"/>
                              </w:trPr>
                              <w:tc>
                                <w:tcPr>
                                  <w:tcW w:w="170" w:type="dxa"/>
                                  <w:tcBorders>
                                    <w:right w:val="single" w:sz="4" w:space="0" w:color="auto"/>
                                  </w:tcBorders>
                                </w:tcPr>
                                <w:p w14:paraId="6D33153C"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5BC2951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2DF25D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5BAAA2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51F65B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08E613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1337FB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FB7BDC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6F7CEB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BC1FE8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C4EAAD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0FC77C9"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08C1BA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A0DDA5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07F15E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78ED8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83E2CDE"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Pr>
                                <w:p w14:paraId="544BFC2E"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706CD2D6" w14:textId="77777777" w:rsidTr="004F11BE">
                              <w:trPr>
                                <w:jc w:val="center"/>
                              </w:trPr>
                              <w:tc>
                                <w:tcPr>
                                  <w:tcW w:w="170" w:type="dxa"/>
                                  <w:tcBorders>
                                    <w:bottom w:val="single" w:sz="4" w:space="0" w:color="auto"/>
                                    <w:right w:val="single" w:sz="4" w:space="0" w:color="auto"/>
                                  </w:tcBorders>
                                </w:tcPr>
                                <w:p w14:paraId="2B245136"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2B4C3E17"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6F6CF0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571DF44"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C8F20B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9E73E0F"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744B205"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16E4B4C"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F4B8883"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FC0E4A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60FC29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5A7F2A4"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7145FB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3A9873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9B418C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D264F3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1B91C04"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57479AD" w14:textId="77777777" w:rsidR="004F11BE" w:rsidRPr="006564CF" w:rsidRDefault="004F11BE" w:rsidP="00E7279D">
                                  <w:pPr>
                                    <w:spacing w:line="240" w:lineRule="auto"/>
                                    <w:jc w:val="center"/>
                                    <w:rPr>
                                      <w:sz w:val="18"/>
                                      <w:szCs w:val="18"/>
                                    </w:rPr>
                                  </w:pPr>
                                  <w:r w:rsidRPr="006564CF">
                                    <w:rPr>
                                      <w:sz w:val="18"/>
                                      <w:szCs w:val="18"/>
                                    </w:rPr>
                                    <w:t>b</w:t>
                                  </w:r>
                                </w:p>
                              </w:tc>
                            </w:tr>
                          </w:tbl>
                          <w:p w14:paraId="19E158A6" w14:textId="77777777" w:rsidR="004F11BE" w:rsidRPr="00CA06BA" w:rsidRDefault="004F11BE" w:rsidP="00E7279D">
                            <w:pPr>
                              <w:spacing w:line="240" w:lineRule="auto"/>
                            </w:pPr>
                          </w:p>
                        </w:tc>
                      </w:tr>
                      <w:tr w:rsidR="004F11BE" w:rsidRPr="00CA06BA" w14:paraId="743BC8F9" w14:textId="77777777" w:rsidTr="004F11BE">
                        <w:tc>
                          <w:tcPr>
                            <w:tcW w:w="6201" w:type="dxa"/>
                            <w:tcBorders>
                              <w:right w:val="dashed" w:sz="4" w:space="0" w:color="auto"/>
                            </w:tcBorders>
                          </w:tcPr>
                          <w:p w14:paraId="681E1490" w14:textId="77777777" w:rsidR="004F11BE" w:rsidRPr="006564CF" w:rsidRDefault="004F11BE" w:rsidP="00E7279D">
                            <w:pPr>
                              <w:spacing w:line="240" w:lineRule="auto"/>
                              <w:jc w:val="center"/>
                              <w:rPr>
                                <w:b/>
                                <w:bCs/>
                                <w:sz w:val="18"/>
                                <w:szCs w:val="18"/>
                              </w:rPr>
                            </w:pPr>
                            <w:r>
                              <w:rPr>
                                <w:b/>
                                <w:bCs/>
                              </w:rPr>
                              <w:t>3</w:t>
                            </w:r>
                            <w:r w:rsidRPr="006564CF">
                              <w:rPr>
                                <w:b/>
                                <w:bCs/>
                                <w:sz w:val="22"/>
                              </w:rPr>
                              <w:t>M</w:t>
                            </w:r>
                            <w:r>
                              <w:rPr>
                                <w:b/>
                                <w:bCs/>
                              </w:rPr>
                              <w:t>B</w:t>
                            </w:r>
                          </w:p>
                        </w:tc>
                        <w:tc>
                          <w:tcPr>
                            <w:tcW w:w="7747" w:type="dxa"/>
                            <w:tcBorders>
                              <w:left w:val="dashed" w:sz="4" w:space="0" w:color="auto"/>
                            </w:tcBorders>
                          </w:tcPr>
                          <w:p w14:paraId="6507B872" w14:textId="77777777" w:rsidR="004F11BE" w:rsidRPr="006564CF" w:rsidRDefault="004F11BE" w:rsidP="00E7279D">
                            <w:pPr>
                              <w:spacing w:line="240" w:lineRule="auto"/>
                              <w:jc w:val="center"/>
                              <w:rPr>
                                <w:b/>
                                <w:bCs/>
                                <w:sz w:val="18"/>
                                <w:szCs w:val="18"/>
                              </w:rPr>
                            </w:pPr>
                            <w:r>
                              <w:rPr>
                                <w:b/>
                                <w:bCs/>
                              </w:rPr>
                              <w:t>3</w:t>
                            </w:r>
                            <w:r w:rsidRPr="006564CF">
                              <w:rPr>
                                <w:b/>
                                <w:bCs/>
                                <w:sz w:val="22"/>
                              </w:rPr>
                              <w:t>M</w:t>
                            </w:r>
                            <w:r>
                              <w:rPr>
                                <w:b/>
                                <w:bCs/>
                              </w:rPr>
                              <w:t>B</w:t>
                            </w:r>
                          </w:p>
                        </w:tc>
                      </w:tr>
                      <w:tr w:rsidR="004F11BE" w:rsidRPr="00CA06BA" w14:paraId="5DE9265C"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50D56494" w14:textId="77777777" w:rsidTr="004F11BE">
                              <w:trPr>
                                <w:jc w:val="center"/>
                              </w:trPr>
                              <w:tc>
                                <w:tcPr>
                                  <w:tcW w:w="170" w:type="dxa"/>
                                  <w:tcBorders>
                                    <w:top w:val="single" w:sz="4" w:space="0" w:color="auto"/>
                                    <w:bottom w:val="single" w:sz="4" w:space="0" w:color="auto"/>
                                    <w:right w:val="single" w:sz="4" w:space="0" w:color="auto"/>
                                  </w:tcBorders>
                                </w:tcPr>
                                <w:p w14:paraId="3499F750"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11B17F79"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6173FC67"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39A6E524"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52B17B3B"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7DD16883"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65A360E0"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47C851CF"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6AF74345"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2ADC9C70"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6C6A3D97"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42C9BFF1"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40CB2253" w14:textId="77777777" w:rsidTr="004F11BE">
                              <w:trPr>
                                <w:jc w:val="center"/>
                              </w:trPr>
                              <w:tc>
                                <w:tcPr>
                                  <w:tcW w:w="170" w:type="dxa"/>
                                  <w:tcBorders>
                                    <w:top w:val="single" w:sz="4" w:space="0" w:color="auto"/>
                                    <w:right w:val="single" w:sz="4" w:space="0" w:color="auto"/>
                                  </w:tcBorders>
                                </w:tcPr>
                                <w:p w14:paraId="25806E6A"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4B189A85"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09ECBB22"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59D3C085"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B8D9EDC"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7314310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8A9512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29B11D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207782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39992B1"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59D42F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D1E5C63"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37E5DA49" w14:textId="77777777" w:rsidTr="004F11BE">
                              <w:trPr>
                                <w:jc w:val="center"/>
                              </w:trPr>
                              <w:tc>
                                <w:tcPr>
                                  <w:tcW w:w="170" w:type="dxa"/>
                                  <w:tcBorders>
                                    <w:right w:val="single" w:sz="4" w:space="0" w:color="auto"/>
                                  </w:tcBorders>
                                </w:tcPr>
                                <w:p w14:paraId="4BF09468"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77A33D8"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5623CC0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657B56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DD6665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51FF29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5AB4BE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78C833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493813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9D114D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51856B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1C46F13"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1B5C57E0" w14:textId="77777777" w:rsidTr="004F11BE">
                              <w:trPr>
                                <w:jc w:val="center"/>
                              </w:trPr>
                              <w:tc>
                                <w:tcPr>
                                  <w:tcW w:w="170" w:type="dxa"/>
                                  <w:tcBorders>
                                    <w:bottom w:val="single" w:sz="4" w:space="0" w:color="auto"/>
                                    <w:right w:val="single" w:sz="4" w:space="0" w:color="auto"/>
                                  </w:tcBorders>
                                </w:tcPr>
                                <w:p w14:paraId="07F3E6B5"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2E66C7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4CDC12B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1C67EC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FB382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EA69E3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910809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9220E2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A86AEB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BE9585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1EF658A"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81727BD" w14:textId="77777777" w:rsidR="004F11BE" w:rsidRPr="006564CF" w:rsidRDefault="004F11BE" w:rsidP="00E7279D">
                                  <w:pPr>
                                    <w:spacing w:line="240" w:lineRule="auto"/>
                                    <w:jc w:val="center"/>
                                    <w:rPr>
                                      <w:sz w:val="18"/>
                                      <w:szCs w:val="18"/>
                                    </w:rPr>
                                  </w:pPr>
                                  <w:r w:rsidRPr="006564CF">
                                    <w:rPr>
                                      <w:sz w:val="18"/>
                                      <w:szCs w:val="18"/>
                                    </w:rPr>
                                    <w:t>b</w:t>
                                  </w:r>
                                </w:p>
                              </w:tc>
                            </w:tr>
                          </w:tbl>
                          <w:p w14:paraId="40A3FA87" w14:textId="77777777" w:rsidR="004F11BE" w:rsidRPr="006564CF" w:rsidRDefault="004F11BE" w:rsidP="00E7279D">
                            <w:pPr>
                              <w:spacing w:line="240" w:lineRule="auto"/>
                              <w:jc w:val="center"/>
                              <w:rPr>
                                <w:b/>
                                <w:bCs/>
                                <w:sz w:val="18"/>
                                <w:szCs w:val="18"/>
                              </w:rPr>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E13A666" w14:textId="77777777" w:rsidTr="004F11BE">
                              <w:trPr>
                                <w:jc w:val="center"/>
                              </w:trPr>
                              <w:tc>
                                <w:tcPr>
                                  <w:tcW w:w="170" w:type="dxa"/>
                                  <w:tcBorders>
                                    <w:top w:val="single" w:sz="4" w:space="0" w:color="auto"/>
                                    <w:bottom w:val="single" w:sz="4" w:space="0" w:color="auto"/>
                                    <w:right w:val="single" w:sz="4" w:space="0" w:color="auto"/>
                                  </w:tcBorders>
                                </w:tcPr>
                                <w:p w14:paraId="6DCED1D3"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3254821D"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6F10731D"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651D24E8"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2A1DBE69"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521E8BB9"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78E32047"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3C5A4F76"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6FA72B85"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B3D7C5B"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00D8B6C2"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14E7E228"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1EDBDC6B"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73A3C993"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6D7906A5"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5700E24C"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57F66F46"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2417BF53"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12A62E05" w14:textId="77777777" w:rsidTr="004F11BE">
                              <w:trPr>
                                <w:jc w:val="center"/>
                              </w:trPr>
                              <w:tc>
                                <w:tcPr>
                                  <w:tcW w:w="170" w:type="dxa"/>
                                  <w:tcBorders>
                                    <w:top w:val="single" w:sz="4" w:space="0" w:color="auto"/>
                                    <w:right w:val="single" w:sz="4" w:space="0" w:color="auto"/>
                                  </w:tcBorders>
                                </w:tcPr>
                                <w:p w14:paraId="12E36954"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94C7FE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6D47AB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074B39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81AA46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1213F76"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38C4F1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8C2C1D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292BCC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26010A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A6CB18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6E2D85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7915A3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E3ED20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B0D80B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0108CBB"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5F3B31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129FB9B"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613B83B8" w14:textId="77777777" w:rsidTr="004F11BE">
                              <w:trPr>
                                <w:jc w:val="center"/>
                              </w:trPr>
                              <w:tc>
                                <w:tcPr>
                                  <w:tcW w:w="170" w:type="dxa"/>
                                  <w:tcBorders>
                                    <w:right w:val="single" w:sz="4" w:space="0" w:color="auto"/>
                                  </w:tcBorders>
                                </w:tcPr>
                                <w:p w14:paraId="0C403EF3"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17BBAE8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623E22A"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79A82CA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43C6539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A80CB6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A07ED3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D23EC5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62E702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E91DBB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CA5E66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383B8E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F587EE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10A5F9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0198E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54354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78CD0B2" w14:textId="77777777" w:rsidR="004F11BE" w:rsidRPr="006564CF" w:rsidRDefault="004F11BE" w:rsidP="00E7279D">
                                  <w:pPr>
                                    <w:spacing w:line="240" w:lineRule="auto"/>
                                    <w:jc w:val="center"/>
                                    <w:rPr>
                                      <w:sz w:val="18"/>
                                      <w:szCs w:val="18"/>
                                    </w:rPr>
                                  </w:pPr>
                                  <w:r w:rsidRPr="006564CF">
                                    <w:rPr>
                                      <w:b/>
                                      <w:bCs/>
                                      <w:sz w:val="18"/>
                                      <w:szCs w:val="18"/>
                                    </w:rPr>
                                    <w:t>b</w:t>
                                  </w:r>
                                </w:p>
                              </w:tc>
                              <w:tc>
                                <w:tcPr>
                                  <w:tcW w:w="170" w:type="dxa"/>
                                </w:tcPr>
                                <w:p w14:paraId="402EDF5B"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326EEE58" w14:textId="77777777" w:rsidTr="004F11BE">
                              <w:trPr>
                                <w:jc w:val="center"/>
                              </w:trPr>
                              <w:tc>
                                <w:tcPr>
                                  <w:tcW w:w="170" w:type="dxa"/>
                                  <w:tcBorders>
                                    <w:bottom w:val="single" w:sz="4" w:space="0" w:color="auto"/>
                                    <w:right w:val="single" w:sz="4" w:space="0" w:color="auto"/>
                                  </w:tcBorders>
                                </w:tcPr>
                                <w:p w14:paraId="433905A2"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7D99DEE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308657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4282B5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4147908"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3074177A"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0B5688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A78E321"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AAE573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5D546D9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AFCEB76"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3E1CAC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82D4E5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6D23713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3BA3BDF"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A979030"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383416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D71D116" w14:textId="77777777" w:rsidR="004F11BE" w:rsidRPr="006564CF" w:rsidRDefault="004F11BE" w:rsidP="00E7279D">
                                  <w:pPr>
                                    <w:spacing w:line="240" w:lineRule="auto"/>
                                    <w:jc w:val="center"/>
                                    <w:rPr>
                                      <w:sz w:val="18"/>
                                      <w:szCs w:val="18"/>
                                    </w:rPr>
                                  </w:pPr>
                                  <w:r w:rsidRPr="006564CF">
                                    <w:rPr>
                                      <w:sz w:val="18"/>
                                      <w:szCs w:val="18"/>
                                    </w:rPr>
                                    <w:t>c</w:t>
                                  </w:r>
                                </w:p>
                              </w:tc>
                            </w:tr>
                          </w:tbl>
                          <w:p w14:paraId="64BA6608" w14:textId="77777777" w:rsidR="004F11BE" w:rsidRPr="006564CF" w:rsidRDefault="004F11BE" w:rsidP="00E7279D">
                            <w:pPr>
                              <w:spacing w:line="240" w:lineRule="auto"/>
                              <w:jc w:val="center"/>
                              <w:rPr>
                                <w:b/>
                                <w:bCs/>
                                <w:sz w:val="18"/>
                                <w:szCs w:val="18"/>
                              </w:rPr>
                            </w:pPr>
                          </w:p>
                        </w:tc>
                      </w:tr>
                      <w:tr w:rsidR="004F11BE" w:rsidRPr="00CA06BA" w14:paraId="474188C2" w14:textId="77777777" w:rsidTr="004F11BE">
                        <w:tc>
                          <w:tcPr>
                            <w:tcW w:w="6201" w:type="dxa"/>
                            <w:tcBorders>
                              <w:right w:val="dashed" w:sz="4" w:space="0" w:color="auto"/>
                            </w:tcBorders>
                          </w:tcPr>
                          <w:p w14:paraId="54716F03" w14:textId="77777777" w:rsidR="004F11BE" w:rsidRPr="006564CF" w:rsidRDefault="004F11BE" w:rsidP="00E7279D">
                            <w:pPr>
                              <w:spacing w:line="240" w:lineRule="auto"/>
                              <w:jc w:val="center"/>
                              <w:rPr>
                                <w:b/>
                                <w:bCs/>
                                <w:sz w:val="18"/>
                                <w:szCs w:val="18"/>
                              </w:rPr>
                            </w:pPr>
                            <w:r>
                              <w:rPr>
                                <w:b/>
                                <w:bCs/>
                              </w:rPr>
                              <w:t>PHE</w:t>
                            </w:r>
                          </w:p>
                        </w:tc>
                        <w:tc>
                          <w:tcPr>
                            <w:tcW w:w="7747" w:type="dxa"/>
                            <w:tcBorders>
                              <w:left w:val="dashed" w:sz="4" w:space="0" w:color="auto"/>
                            </w:tcBorders>
                          </w:tcPr>
                          <w:p w14:paraId="1EBCACE5" w14:textId="77777777" w:rsidR="004F11BE" w:rsidRPr="006564CF" w:rsidRDefault="004F11BE" w:rsidP="00E7279D">
                            <w:pPr>
                              <w:spacing w:line="240" w:lineRule="auto"/>
                              <w:jc w:val="center"/>
                              <w:rPr>
                                <w:b/>
                                <w:bCs/>
                                <w:sz w:val="18"/>
                                <w:szCs w:val="18"/>
                              </w:rPr>
                            </w:pPr>
                            <w:r>
                              <w:rPr>
                                <w:b/>
                                <w:bCs/>
                              </w:rPr>
                              <w:t>PHE</w:t>
                            </w:r>
                          </w:p>
                        </w:tc>
                      </w:tr>
                      <w:tr w:rsidR="004F11BE" w:rsidRPr="00CA06BA" w14:paraId="1E7EFF78" w14:textId="77777777" w:rsidTr="004F11BE">
                        <w:tc>
                          <w:tcPr>
                            <w:tcW w:w="6201"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4F4B2673" w14:textId="77777777" w:rsidTr="004F11BE">
                              <w:trPr>
                                <w:jc w:val="center"/>
                              </w:trPr>
                              <w:tc>
                                <w:tcPr>
                                  <w:tcW w:w="170" w:type="dxa"/>
                                  <w:tcBorders>
                                    <w:top w:val="single" w:sz="4" w:space="0" w:color="auto"/>
                                    <w:bottom w:val="single" w:sz="4" w:space="0" w:color="auto"/>
                                    <w:right w:val="single" w:sz="4" w:space="0" w:color="auto"/>
                                  </w:tcBorders>
                                </w:tcPr>
                                <w:p w14:paraId="382863D4"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008A7E55" w14:textId="77777777" w:rsidR="004F11BE" w:rsidRPr="006564CF" w:rsidRDefault="004F11BE" w:rsidP="00E7279D">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5C1D2CD6"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64E0327"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59DBECAC"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651365D6"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3436BD67"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330CD928"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0EF3AAFA"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34F2EB53" w14:textId="77777777" w:rsidR="004F11BE" w:rsidRPr="006564CF" w:rsidRDefault="004F11BE" w:rsidP="00E7279D">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663A92F6" w14:textId="77777777" w:rsidR="004F11BE" w:rsidRPr="006564CF" w:rsidRDefault="004F11BE" w:rsidP="00E7279D">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7024CFF7" w14:textId="77777777" w:rsidR="004F11BE" w:rsidRPr="006564CF" w:rsidRDefault="004F11BE" w:rsidP="00E7279D">
                                  <w:pPr>
                                    <w:spacing w:line="240" w:lineRule="auto"/>
                                    <w:jc w:val="center"/>
                                    <w:rPr>
                                      <w:b/>
                                      <w:bCs/>
                                      <w:sz w:val="18"/>
                                      <w:szCs w:val="18"/>
                                    </w:rPr>
                                  </w:pPr>
                                  <w:r w:rsidRPr="006564CF">
                                    <w:rPr>
                                      <w:b/>
                                      <w:bCs/>
                                      <w:sz w:val="18"/>
                                      <w:szCs w:val="18"/>
                                    </w:rPr>
                                    <w:t>22</w:t>
                                  </w:r>
                                </w:p>
                              </w:tc>
                            </w:tr>
                            <w:tr w:rsidR="004F11BE" w:rsidRPr="006564CF" w14:paraId="70986EF6" w14:textId="77777777" w:rsidTr="004F11BE">
                              <w:trPr>
                                <w:jc w:val="center"/>
                              </w:trPr>
                              <w:tc>
                                <w:tcPr>
                                  <w:tcW w:w="170" w:type="dxa"/>
                                  <w:tcBorders>
                                    <w:top w:val="single" w:sz="4" w:space="0" w:color="auto"/>
                                    <w:right w:val="single" w:sz="4" w:space="0" w:color="auto"/>
                                  </w:tcBorders>
                                </w:tcPr>
                                <w:p w14:paraId="110EDD07"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02420174"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393E838D"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E498BD9"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5686C338"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0AFC2ED0"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79C918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C87586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F5682D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4E73B4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35D9778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2CAFEA8"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07CD4C85" w14:textId="77777777" w:rsidTr="004F11BE">
                              <w:trPr>
                                <w:jc w:val="center"/>
                              </w:trPr>
                              <w:tc>
                                <w:tcPr>
                                  <w:tcW w:w="170" w:type="dxa"/>
                                  <w:tcBorders>
                                    <w:right w:val="single" w:sz="4" w:space="0" w:color="auto"/>
                                  </w:tcBorders>
                                </w:tcPr>
                                <w:p w14:paraId="22E5BDFE"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2B67F08"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0E3433DF"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03B69CF3"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0FAFCCD4"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66519D7B" w14:textId="77777777" w:rsidR="004F11BE" w:rsidRPr="006564CF" w:rsidRDefault="004F11BE" w:rsidP="00E7279D">
                                  <w:pPr>
                                    <w:spacing w:line="240" w:lineRule="auto"/>
                                    <w:jc w:val="center"/>
                                    <w:rPr>
                                      <w:sz w:val="18"/>
                                      <w:szCs w:val="18"/>
                                    </w:rPr>
                                  </w:pPr>
                                  <w:r w:rsidRPr="006564CF">
                                    <w:rPr>
                                      <w:sz w:val="18"/>
                                      <w:szCs w:val="18"/>
                                    </w:rPr>
                                    <w:t>ab</w:t>
                                  </w:r>
                                </w:p>
                              </w:tc>
                              <w:tc>
                                <w:tcPr>
                                  <w:tcW w:w="170" w:type="dxa"/>
                                </w:tcPr>
                                <w:p w14:paraId="641367E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5786CCAF"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9672A6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5D22FD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B82526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1A0FB16"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2201060E" w14:textId="77777777" w:rsidTr="004F11BE">
                              <w:trPr>
                                <w:jc w:val="center"/>
                              </w:trPr>
                              <w:tc>
                                <w:tcPr>
                                  <w:tcW w:w="170" w:type="dxa"/>
                                  <w:tcBorders>
                                    <w:bottom w:val="single" w:sz="4" w:space="0" w:color="auto"/>
                                    <w:right w:val="single" w:sz="4" w:space="0" w:color="auto"/>
                                  </w:tcBorders>
                                </w:tcPr>
                                <w:p w14:paraId="69FD2F67"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1107F40"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60EE8540"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Pr>
                                <w:p w14:paraId="397AE1A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A2EE79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34770FE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6A9E36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E8632D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D588FE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995AD8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E2E92E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BC725C6" w14:textId="77777777" w:rsidR="004F11BE" w:rsidRPr="006564CF" w:rsidRDefault="004F11BE" w:rsidP="00E7279D">
                                  <w:pPr>
                                    <w:spacing w:line="240" w:lineRule="auto"/>
                                    <w:jc w:val="center"/>
                                    <w:rPr>
                                      <w:sz w:val="18"/>
                                      <w:szCs w:val="18"/>
                                    </w:rPr>
                                  </w:pPr>
                                  <w:r w:rsidRPr="006564CF">
                                    <w:rPr>
                                      <w:sz w:val="18"/>
                                      <w:szCs w:val="18"/>
                                    </w:rPr>
                                    <w:t>b</w:t>
                                  </w:r>
                                </w:p>
                              </w:tc>
                            </w:tr>
                          </w:tbl>
                          <w:p w14:paraId="1C521AEF" w14:textId="77777777" w:rsidR="004F11BE" w:rsidRPr="006564CF" w:rsidRDefault="004F11BE" w:rsidP="00E7279D">
                            <w:pPr>
                              <w:spacing w:line="240" w:lineRule="auto"/>
                              <w:jc w:val="center"/>
                              <w:rPr>
                                <w:b/>
                                <w:bCs/>
                                <w:sz w:val="18"/>
                                <w:szCs w:val="18"/>
                              </w:rPr>
                            </w:pPr>
                          </w:p>
                        </w:tc>
                        <w:tc>
                          <w:tcPr>
                            <w:tcW w:w="7747"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F3DFFD3" w14:textId="77777777" w:rsidTr="004F11BE">
                              <w:trPr>
                                <w:jc w:val="center"/>
                              </w:trPr>
                              <w:tc>
                                <w:tcPr>
                                  <w:tcW w:w="170" w:type="dxa"/>
                                  <w:tcBorders>
                                    <w:top w:val="single" w:sz="4" w:space="0" w:color="auto"/>
                                    <w:bottom w:val="single" w:sz="4" w:space="0" w:color="auto"/>
                                    <w:right w:val="single" w:sz="4" w:space="0" w:color="auto"/>
                                  </w:tcBorders>
                                </w:tcPr>
                                <w:p w14:paraId="14E0001E" w14:textId="77777777" w:rsidR="004F11BE" w:rsidRPr="006564CF" w:rsidRDefault="004F11BE" w:rsidP="00E7279D">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07148B3" w14:textId="77777777" w:rsidR="004F11BE" w:rsidRPr="006564CF" w:rsidRDefault="004F11BE" w:rsidP="00E7279D">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44FEF802" w14:textId="77777777" w:rsidR="004F11BE" w:rsidRPr="006564CF" w:rsidRDefault="004F11BE" w:rsidP="00E7279D">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047D3DAC" w14:textId="77777777" w:rsidR="004F11BE" w:rsidRPr="006564CF" w:rsidRDefault="004F11BE" w:rsidP="00E7279D">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53B393E6" w14:textId="77777777" w:rsidR="004F11BE" w:rsidRPr="006564CF" w:rsidRDefault="004F11BE" w:rsidP="00E7279D">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2B3DC309" w14:textId="77777777" w:rsidR="004F11BE" w:rsidRPr="006564CF" w:rsidRDefault="004F11BE" w:rsidP="00E7279D">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7B6FF9FF" w14:textId="77777777" w:rsidR="004F11BE" w:rsidRPr="006564CF" w:rsidRDefault="004F11BE" w:rsidP="00E7279D">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11D6A1A7" w14:textId="77777777" w:rsidR="004F11BE" w:rsidRPr="006564CF" w:rsidRDefault="004F11BE" w:rsidP="00E7279D">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72043A70" w14:textId="77777777" w:rsidR="004F11BE" w:rsidRPr="006564CF" w:rsidRDefault="004F11BE" w:rsidP="00E7279D">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2742D26D" w14:textId="77777777" w:rsidR="004F11BE" w:rsidRPr="006564CF" w:rsidRDefault="004F11BE" w:rsidP="00E7279D">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498F5D43" w14:textId="77777777" w:rsidR="004F11BE" w:rsidRPr="006564CF" w:rsidRDefault="004F11BE" w:rsidP="00E7279D">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1BF9BFFD" w14:textId="77777777" w:rsidR="004F11BE" w:rsidRPr="006564CF" w:rsidRDefault="004F11BE" w:rsidP="00E7279D">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57470EEC" w14:textId="77777777" w:rsidR="004F11BE" w:rsidRPr="006564CF" w:rsidRDefault="004F11BE" w:rsidP="00E7279D">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5C144E8C" w14:textId="77777777" w:rsidR="004F11BE" w:rsidRPr="006564CF" w:rsidRDefault="004F11BE" w:rsidP="00E7279D">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2163065" w14:textId="77777777" w:rsidR="004F11BE" w:rsidRPr="006564CF" w:rsidRDefault="004F11BE" w:rsidP="00E7279D">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784B5CDE" w14:textId="77777777" w:rsidR="004F11BE" w:rsidRPr="006564CF" w:rsidRDefault="004F11BE" w:rsidP="00E7279D">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7E36AA1B" w14:textId="77777777" w:rsidR="004F11BE" w:rsidRPr="006564CF" w:rsidRDefault="004F11BE" w:rsidP="00E7279D">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1228B896" w14:textId="77777777" w:rsidR="004F11BE" w:rsidRPr="006564CF" w:rsidRDefault="004F11BE" w:rsidP="00E7279D">
                                  <w:pPr>
                                    <w:spacing w:line="240" w:lineRule="auto"/>
                                    <w:jc w:val="center"/>
                                    <w:rPr>
                                      <w:b/>
                                      <w:bCs/>
                                      <w:sz w:val="18"/>
                                      <w:szCs w:val="18"/>
                                    </w:rPr>
                                  </w:pPr>
                                  <w:r w:rsidRPr="006564CF">
                                    <w:rPr>
                                      <w:b/>
                                      <w:bCs/>
                                      <w:sz w:val="18"/>
                                      <w:szCs w:val="18"/>
                                    </w:rPr>
                                    <w:t>21.5</w:t>
                                  </w:r>
                                </w:p>
                              </w:tc>
                            </w:tr>
                            <w:tr w:rsidR="004F11BE" w:rsidRPr="006564CF" w14:paraId="1EE7064A" w14:textId="77777777" w:rsidTr="004F11BE">
                              <w:trPr>
                                <w:jc w:val="center"/>
                              </w:trPr>
                              <w:tc>
                                <w:tcPr>
                                  <w:tcW w:w="170" w:type="dxa"/>
                                  <w:tcBorders>
                                    <w:top w:val="single" w:sz="4" w:space="0" w:color="auto"/>
                                    <w:right w:val="single" w:sz="4" w:space="0" w:color="auto"/>
                                  </w:tcBorders>
                                </w:tcPr>
                                <w:p w14:paraId="488C175F" w14:textId="77777777" w:rsidR="004F11BE" w:rsidRPr="006564CF" w:rsidRDefault="004F11BE" w:rsidP="00E7279D">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4169698F"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40368D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1D8F9E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4BF82D4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AED90C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6D8CF0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68C29F8"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5A32FFC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18BA30D"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4FB0C2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E0F0E42"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22A2FA1B"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6161A8A9"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7A9046D7"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0BFA9215" w14:textId="77777777" w:rsidR="004F11BE" w:rsidRPr="006564CF" w:rsidRDefault="004F11BE" w:rsidP="00E7279D">
                                  <w:pPr>
                                    <w:spacing w:line="240" w:lineRule="auto"/>
                                    <w:jc w:val="center"/>
                                    <w:rPr>
                                      <w:sz w:val="18"/>
                                      <w:szCs w:val="18"/>
                                    </w:rPr>
                                  </w:pPr>
                                  <w:r w:rsidRPr="006564CF">
                                    <w:rPr>
                                      <w:sz w:val="18"/>
                                      <w:szCs w:val="18"/>
                                    </w:rPr>
                                    <w:t>x</w:t>
                                  </w:r>
                                </w:p>
                              </w:tc>
                              <w:tc>
                                <w:tcPr>
                                  <w:tcW w:w="170" w:type="dxa"/>
                                  <w:tcBorders>
                                    <w:top w:val="single" w:sz="4" w:space="0" w:color="auto"/>
                                  </w:tcBorders>
                                </w:tcPr>
                                <w:p w14:paraId="26C2D95E"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Borders>
                                    <w:top w:val="single" w:sz="4" w:space="0" w:color="auto"/>
                                  </w:tcBorders>
                                </w:tcPr>
                                <w:p w14:paraId="1C19A54C" w14:textId="77777777" w:rsidR="004F11BE" w:rsidRPr="006564CF" w:rsidRDefault="004F11BE" w:rsidP="00E7279D">
                                  <w:pPr>
                                    <w:spacing w:line="240" w:lineRule="auto"/>
                                    <w:jc w:val="center"/>
                                    <w:rPr>
                                      <w:sz w:val="18"/>
                                      <w:szCs w:val="18"/>
                                    </w:rPr>
                                  </w:pPr>
                                  <w:r w:rsidRPr="006564CF">
                                    <w:rPr>
                                      <w:sz w:val="18"/>
                                      <w:szCs w:val="18"/>
                                    </w:rPr>
                                    <w:t>a</w:t>
                                  </w:r>
                                </w:p>
                              </w:tc>
                            </w:tr>
                            <w:tr w:rsidR="004F11BE" w:rsidRPr="006564CF" w14:paraId="50FEC8A6" w14:textId="77777777" w:rsidTr="004F11BE">
                              <w:trPr>
                                <w:jc w:val="center"/>
                              </w:trPr>
                              <w:tc>
                                <w:tcPr>
                                  <w:tcW w:w="170" w:type="dxa"/>
                                  <w:tcBorders>
                                    <w:right w:val="single" w:sz="4" w:space="0" w:color="auto"/>
                                  </w:tcBorders>
                                </w:tcPr>
                                <w:p w14:paraId="1FE908C5" w14:textId="77777777" w:rsidR="004F11BE" w:rsidRPr="006564CF" w:rsidRDefault="004F11BE" w:rsidP="00E7279D">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4A0236C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1FC0F2A"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DDE91C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E8C539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870AEB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5EA6B22"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D1CBEF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2D795E6"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39E75F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121582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573FC9ED"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532694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9FEB7D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BE09404"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719B4B85" w14:textId="77777777" w:rsidR="004F11BE" w:rsidRPr="006564CF" w:rsidRDefault="004F11BE" w:rsidP="00E7279D">
                                  <w:pPr>
                                    <w:spacing w:line="240" w:lineRule="auto"/>
                                    <w:jc w:val="center"/>
                                    <w:rPr>
                                      <w:sz w:val="18"/>
                                      <w:szCs w:val="18"/>
                                    </w:rPr>
                                  </w:pPr>
                                  <w:r w:rsidRPr="006564CF">
                                    <w:rPr>
                                      <w:sz w:val="18"/>
                                      <w:szCs w:val="18"/>
                                    </w:rPr>
                                    <w:t>a</w:t>
                                  </w:r>
                                </w:p>
                              </w:tc>
                              <w:tc>
                                <w:tcPr>
                                  <w:tcW w:w="170" w:type="dxa"/>
                                </w:tcPr>
                                <w:p w14:paraId="6DAD2713"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6C0E430" w14:textId="77777777" w:rsidR="004F11BE" w:rsidRPr="006564CF" w:rsidRDefault="004F11BE" w:rsidP="00E7279D">
                                  <w:pPr>
                                    <w:spacing w:line="240" w:lineRule="auto"/>
                                    <w:jc w:val="center"/>
                                    <w:rPr>
                                      <w:sz w:val="18"/>
                                      <w:szCs w:val="18"/>
                                    </w:rPr>
                                  </w:pPr>
                                  <w:r w:rsidRPr="006564CF">
                                    <w:rPr>
                                      <w:sz w:val="18"/>
                                      <w:szCs w:val="18"/>
                                    </w:rPr>
                                    <w:t>b</w:t>
                                  </w:r>
                                </w:p>
                              </w:tc>
                            </w:tr>
                            <w:tr w:rsidR="004F11BE" w:rsidRPr="006564CF" w14:paraId="5B5E2C1E" w14:textId="77777777" w:rsidTr="004F11BE">
                              <w:trPr>
                                <w:jc w:val="center"/>
                              </w:trPr>
                              <w:tc>
                                <w:tcPr>
                                  <w:tcW w:w="170" w:type="dxa"/>
                                  <w:tcBorders>
                                    <w:bottom w:val="single" w:sz="4" w:space="0" w:color="auto"/>
                                    <w:right w:val="single" w:sz="4" w:space="0" w:color="auto"/>
                                  </w:tcBorders>
                                </w:tcPr>
                                <w:p w14:paraId="59645F85" w14:textId="77777777" w:rsidR="004F11BE" w:rsidRPr="006564CF" w:rsidRDefault="004F11BE" w:rsidP="00E7279D">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7AB15BA3"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11572C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EE01761"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5ED9FB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6815B6D0"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2413450C"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24C9E0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0571CA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8F30FA7"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2FAC6378"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0370B85B"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165D32A9"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106D2855"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46B0FB6D"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0EAA676E" w14:textId="77777777" w:rsidR="004F11BE" w:rsidRPr="006564CF" w:rsidRDefault="004F11BE" w:rsidP="00E7279D">
                                  <w:pPr>
                                    <w:spacing w:line="240" w:lineRule="auto"/>
                                    <w:jc w:val="center"/>
                                    <w:rPr>
                                      <w:sz w:val="18"/>
                                      <w:szCs w:val="18"/>
                                    </w:rPr>
                                  </w:pPr>
                                  <w:r w:rsidRPr="006564CF">
                                    <w:rPr>
                                      <w:sz w:val="18"/>
                                      <w:szCs w:val="18"/>
                                    </w:rPr>
                                    <w:t>b</w:t>
                                  </w:r>
                                </w:p>
                              </w:tc>
                              <w:tc>
                                <w:tcPr>
                                  <w:tcW w:w="170" w:type="dxa"/>
                                </w:tcPr>
                                <w:p w14:paraId="3A4EB0D7" w14:textId="77777777" w:rsidR="004F11BE" w:rsidRPr="006564CF" w:rsidRDefault="004F11BE" w:rsidP="00E7279D">
                                  <w:pPr>
                                    <w:spacing w:line="240" w:lineRule="auto"/>
                                    <w:jc w:val="center"/>
                                    <w:rPr>
                                      <w:sz w:val="18"/>
                                      <w:szCs w:val="18"/>
                                    </w:rPr>
                                  </w:pPr>
                                  <w:r w:rsidRPr="006564CF">
                                    <w:rPr>
                                      <w:sz w:val="18"/>
                                      <w:szCs w:val="18"/>
                                    </w:rPr>
                                    <w:t>c</w:t>
                                  </w:r>
                                </w:p>
                              </w:tc>
                              <w:tc>
                                <w:tcPr>
                                  <w:tcW w:w="170" w:type="dxa"/>
                                </w:tcPr>
                                <w:p w14:paraId="77E305B0" w14:textId="77777777" w:rsidR="004F11BE" w:rsidRPr="006564CF" w:rsidRDefault="004F11BE" w:rsidP="00E7279D">
                                  <w:pPr>
                                    <w:spacing w:line="240" w:lineRule="auto"/>
                                    <w:jc w:val="center"/>
                                    <w:rPr>
                                      <w:sz w:val="18"/>
                                      <w:szCs w:val="18"/>
                                    </w:rPr>
                                  </w:pPr>
                                  <w:r w:rsidRPr="006564CF">
                                    <w:rPr>
                                      <w:sz w:val="18"/>
                                      <w:szCs w:val="18"/>
                                    </w:rPr>
                                    <w:t>c</w:t>
                                  </w:r>
                                </w:p>
                              </w:tc>
                            </w:tr>
                          </w:tbl>
                          <w:p w14:paraId="46CF6C6A" w14:textId="77777777" w:rsidR="004F11BE" w:rsidRPr="006564CF" w:rsidRDefault="004F11BE" w:rsidP="00E7279D">
                            <w:pPr>
                              <w:spacing w:line="240" w:lineRule="auto"/>
                              <w:jc w:val="center"/>
                              <w:rPr>
                                <w:b/>
                                <w:bCs/>
                                <w:sz w:val="18"/>
                                <w:szCs w:val="18"/>
                              </w:rPr>
                            </w:pPr>
                          </w:p>
                        </w:tc>
                      </w:tr>
                      <w:tr w:rsidR="004F11BE" w:rsidRPr="00CA06BA" w14:paraId="375A609A" w14:textId="77777777" w:rsidTr="004F11BE">
                        <w:tc>
                          <w:tcPr>
                            <w:tcW w:w="6201" w:type="dxa"/>
                            <w:tcBorders>
                              <w:right w:val="dashed" w:sz="4" w:space="0" w:color="auto"/>
                            </w:tcBorders>
                          </w:tcPr>
                          <w:p w14:paraId="091B53B9" w14:textId="77777777" w:rsidR="004F11BE" w:rsidRPr="006564CF" w:rsidRDefault="004F11BE" w:rsidP="00E7279D">
                            <w:pPr>
                              <w:spacing w:line="240" w:lineRule="auto"/>
                              <w:jc w:val="center"/>
                              <w:rPr>
                                <w:b/>
                                <w:bCs/>
                                <w:sz w:val="18"/>
                                <w:szCs w:val="18"/>
                              </w:rPr>
                            </w:pPr>
                          </w:p>
                        </w:tc>
                        <w:tc>
                          <w:tcPr>
                            <w:tcW w:w="7747" w:type="dxa"/>
                            <w:tcBorders>
                              <w:left w:val="dashed" w:sz="4" w:space="0" w:color="auto"/>
                            </w:tcBorders>
                          </w:tcPr>
                          <w:p w14:paraId="78678B5D" w14:textId="77777777" w:rsidR="004F11BE" w:rsidRPr="006564CF" w:rsidRDefault="004F11BE" w:rsidP="00E7279D">
                            <w:pPr>
                              <w:spacing w:line="240" w:lineRule="auto"/>
                              <w:jc w:val="center"/>
                              <w:rPr>
                                <w:b/>
                                <w:bCs/>
                                <w:sz w:val="18"/>
                                <w:szCs w:val="18"/>
                              </w:rPr>
                            </w:pPr>
                          </w:p>
                        </w:tc>
                      </w:tr>
                    </w:tbl>
                    <w:p w14:paraId="2138CA7D" w14:textId="23F6D6DF" w:rsidR="004F11BE" w:rsidRDefault="004F11BE" w:rsidP="00E7279D">
                      <w:pPr>
                        <w:pStyle w:val="Figure"/>
                      </w:pPr>
                      <w:r>
                        <w:t xml:space="preserve">Figure </w:t>
                      </w:r>
                      <w:r w:rsidR="003B3E20">
                        <w:t>S3.</w:t>
                      </w:r>
                      <w:r>
                        <w:t xml:space="preserve">1. </w:t>
                      </w:r>
                      <w:r w:rsidRPr="00964A58">
                        <w:t xml:space="preserve">Statistical evolution of free Strecker aldehydes as a function of kilning time in samples collected from the bottom (B), middle (M) and top (T) layer of the kiln - malting batch </w:t>
                      </w:r>
                      <w:r>
                        <w:t>A</w:t>
                      </w:r>
                      <w:r w:rsidRPr="00964A58">
                        <w:t xml:space="preserve"> (left side), malting batch </w:t>
                      </w:r>
                      <w:r>
                        <w:t>B</w:t>
                      </w:r>
                      <w:r w:rsidRPr="00964A58">
                        <w:t xml:space="preserve"> (right side). </w:t>
                      </w:r>
                    </w:p>
                    <w:p w14:paraId="489D6A47" w14:textId="343B73F3" w:rsidR="004F11BE" w:rsidRDefault="004F11BE"/>
                  </w:txbxContent>
                </v:textbox>
                <w10:wrap type="square"/>
              </v:shape>
            </w:pict>
          </mc:Fallback>
        </mc:AlternateContent>
      </w:r>
      <w:r w:rsidRPr="000C3771">
        <w:br w:type="page"/>
      </w:r>
    </w:p>
    <w:p w14:paraId="77521F96" w14:textId="6856B02D" w:rsidR="00E4346C" w:rsidRPr="000C3771" w:rsidRDefault="00E4346C" w:rsidP="00D9649F">
      <w:pPr>
        <w:spacing w:line="240" w:lineRule="auto"/>
        <w:jc w:val="left"/>
        <w:sectPr w:rsidR="00E4346C" w:rsidRPr="000C3771" w:rsidSect="0081354B">
          <w:headerReference w:type="even" r:id="rId22"/>
          <w:headerReference w:type="default" r:id="rId23"/>
          <w:footerReference w:type="even" r:id="rId24"/>
          <w:footerReference w:type="default" r:id="rId25"/>
          <w:headerReference w:type="first" r:id="rId26"/>
          <w:footerReference w:type="first" r:id="rId27"/>
          <w:pgSz w:w="16838" w:h="11906" w:orient="landscape"/>
          <w:pgMar w:top="1440" w:right="1440" w:bottom="1440" w:left="1440" w:header="708" w:footer="708" w:gutter="0"/>
          <w:cols w:space="708"/>
          <w:titlePg/>
          <w:docGrid w:linePitch="360"/>
        </w:sectPr>
      </w:pPr>
    </w:p>
    <w:p w14:paraId="2D0B32F4" w14:textId="55ACFD26" w:rsidR="00983FF3" w:rsidRPr="000C3771" w:rsidRDefault="00983FF3" w:rsidP="00D9649F">
      <w:pPr>
        <w:spacing w:line="240" w:lineRule="auto"/>
        <w:jc w:val="left"/>
      </w:pPr>
      <w:r w:rsidRPr="000C3771">
        <w:rPr>
          <w:noProof/>
          <w:lang w:eastAsia="en-GB"/>
        </w:rPr>
        <w:lastRenderedPageBreak/>
        <mc:AlternateContent>
          <mc:Choice Requires="wps">
            <w:drawing>
              <wp:anchor distT="45720" distB="45720" distL="114300" distR="114300" simplePos="0" relativeHeight="252166144" behindDoc="0" locked="0" layoutInCell="1" allowOverlap="1" wp14:anchorId="337F9E62" wp14:editId="1F941F16">
                <wp:simplePos x="0" y="0"/>
                <wp:positionH relativeFrom="column">
                  <wp:posOffset>329648</wp:posOffset>
                </wp:positionH>
                <wp:positionV relativeFrom="paragraph">
                  <wp:posOffset>55</wp:posOffset>
                </wp:positionV>
                <wp:extent cx="8247380" cy="5807075"/>
                <wp:effectExtent l="0" t="0" r="1270" b="3175"/>
                <wp:wrapSquare wrapText="bothSides"/>
                <wp:docPr id="49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247380" cy="5807075"/>
                        </a:xfrm>
                        <a:prstGeom prst="rect">
                          <a:avLst/>
                        </a:prstGeom>
                        <a:solidFill>
                          <a:srgbClr val="FFFFFF"/>
                        </a:solidFill>
                        <a:ln w="9525">
                          <a:noFill/>
                          <a:miter lim="800000"/>
                          <a:headEnd/>
                          <a:tailEnd/>
                        </a:ln>
                      </wps:spPr>
                      <wps:txbx>
                        <w:txbxContent>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47"/>
                              <w:gridCol w:w="8675"/>
                            </w:tblGrid>
                            <w:tr w:rsidR="004F11BE" w:rsidRPr="00CA06BA" w14:paraId="3E6711DB" w14:textId="77777777" w:rsidTr="004F11BE">
                              <w:tc>
                                <w:tcPr>
                                  <w:tcW w:w="5499" w:type="dxa"/>
                                  <w:tcBorders>
                                    <w:right w:val="dashed" w:sz="4" w:space="0" w:color="auto"/>
                                  </w:tcBorders>
                                </w:tcPr>
                                <w:p w14:paraId="2AF2881E" w14:textId="77777777" w:rsidR="004F11BE" w:rsidRPr="006564CF" w:rsidRDefault="004F11BE" w:rsidP="0093539B">
                                  <w:pPr>
                                    <w:spacing w:line="240" w:lineRule="auto"/>
                                    <w:jc w:val="center"/>
                                    <w:rPr>
                                      <w:sz w:val="22"/>
                                    </w:rPr>
                                  </w:pPr>
                                  <w:r w:rsidRPr="006564CF">
                                    <w:rPr>
                                      <w:rFonts w:cstheme="minorHAnsi"/>
                                      <w:b/>
                                      <w:bCs/>
                                      <w:smallCaps/>
                                      <w:sz w:val="22"/>
                                    </w:rPr>
                                    <w:t>Kilning A</w:t>
                                  </w:r>
                                </w:p>
                              </w:tc>
                              <w:tc>
                                <w:tcPr>
                                  <w:tcW w:w="8675" w:type="dxa"/>
                                  <w:tcBorders>
                                    <w:left w:val="dashed" w:sz="4" w:space="0" w:color="auto"/>
                                  </w:tcBorders>
                                </w:tcPr>
                                <w:p w14:paraId="355CA65D" w14:textId="77777777" w:rsidR="004F11BE" w:rsidRPr="00CA06BA" w:rsidRDefault="004F11BE" w:rsidP="0093539B">
                                  <w:pPr>
                                    <w:spacing w:line="240" w:lineRule="auto"/>
                                    <w:jc w:val="center"/>
                                    <w:rPr>
                                      <w:sz w:val="20"/>
                                      <w:szCs w:val="20"/>
                                    </w:rPr>
                                  </w:pPr>
                                  <w:r w:rsidRPr="006564CF">
                                    <w:rPr>
                                      <w:rFonts w:cstheme="minorHAnsi"/>
                                      <w:b/>
                                      <w:bCs/>
                                      <w:smallCaps/>
                                      <w:sz w:val="22"/>
                                    </w:rPr>
                                    <w:t>Kilning B</w:t>
                                  </w:r>
                                </w:p>
                              </w:tc>
                            </w:tr>
                            <w:tr w:rsidR="004F11BE" w:rsidRPr="00CA06BA" w14:paraId="1391921D" w14:textId="77777777" w:rsidTr="004F11BE">
                              <w:tc>
                                <w:tcPr>
                                  <w:tcW w:w="5499" w:type="dxa"/>
                                  <w:tcBorders>
                                    <w:right w:val="dashed" w:sz="4" w:space="0" w:color="auto"/>
                                  </w:tcBorders>
                                </w:tcPr>
                                <w:p w14:paraId="1324D0C2" w14:textId="77777777" w:rsidR="004F11BE" w:rsidRPr="006564CF" w:rsidRDefault="004F11BE" w:rsidP="0093539B">
                                  <w:pPr>
                                    <w:spacing w:line="240" w:lineRule="auto"/>
                                    <w:jc w:val="center"/>
                                    <w:rPr>
                                      <w:rFonts w:cstheme="minorHAnsi"/>
                                      <w:b/>
                                      <w:bCs/>
                                      <w:smallCaps/>
                                      <w:sz w:val="22"/>
                                    </w:rPr>
                                  </w:pPr>
                                </w:p>
                              </w:tc>
                              <w:tc>
                                <w:tcPr>
                                  <w:tcW w:w="8675" w:type="dxa"/>
                                  <w:tcBorders>
                                    <w:left w:val="dashed" w:sz="4" w:space="0" w:color="auto"/>
                                  </w:tcBorders>
                                </w:tcPr>
                                <w:p w14:paraId="06695FEC" w14:textId="77777777" w:rsidR="004F11BE" w:rsidRPr="006564CF" w:rsidRDefault="004F11BE" w:rsidP="0093539B">
                                  <w:pPr>
                                    <w:spacing w:line="240" w:lineRule="auto"/>
                                    <w:jc w:val="center"/>
                                    <w:rPr>
                                      <w:rFonts w:cstheme="minorHAnsi"/>
                                      <w:b/>
                                      <w:bCs/>
                                      <w:smallCaps/>
                                      <w:sz w:val="22"/>
                                    </w:rPr>
                                  </w:pPr>
                                </w:p>
                              </w:tc>
                            </w:tr>
                            <w:tr w:rsidR="004F11BE" w:rsidRPr="00CA06BA" w14:paraId="47F88AFA" w14:textId="77777777" w:rsidTr="004F11BE">
                              <w:tc>
                                <w:tcPr>
                                  <w:tcW w:w="5499" w:type="dxa"/>
                                  <w:tcBorders>
                                    <w:right w:val="dashed" w:sz="4" w:space="0" w:color="auto"/>
                                  </w:tcBorders>
                                </w:tcPr>
                                <w:p w14:paraId="529F30E9" w14:textId="77777777" w:rsidR="004F11BE" w:rsidRPr="006564CF" w:rsidRDefault="004F11BE" w:rsidP="0093539B">
                                  <w:pPr>
                                    <w:spacing w:line="240" w:lineRule="auto"/>
                                    <w:jc w:val="center"/>
                                    <w:rPr>
                                      <w:b/>
                                      <w:bCs/>
                                      <w:sz w:val="22"/>
                                    </w:rPr>
                                  </w:pPr>
                                  <w:r w:rsidRPr="006564CF">
                                    <w:rPr>
                                      <w:b/>
                                      <w:bCs/>
                                      <w:sz w:val="22"/>
                                    </w:rPr>
                                    <w:t>2MP</w:t>
                                  </w:r>
                                  <w:r>
                                    <w:rPr>
                                      <w:b/>
                                      <w:bCs/>
                                    </w:rPr>
                                    <w:t>-CYS</w:t>
                                  </w:r>
                                </w:p>
                              </w:tc>
                              <w:tc>
                                <w:tcPr>
                                  <w:tcW w:w="8675" w:type="dxa"/>
                                  <w:tcBorders>
                                    <w:left w:val="dashed" w:sz="4" w:space="0" w:color="auto"/>
                                  </w:tcBorders>
                                </w:tcPr>
                                <w:p w14:paraId="40243456" w14:textId="77777777" w:rsidR="004F11BE" w:rsidRPr="00CA06BA" w:rsidRDefault="004F11BE" w:rsidP="0093539B">
                                  <w:pPr>
                                    <w:spacing w:line="240" w:lineRule="auto"/>
                                    <w:jc w:val="center"/>
                                  </w:pPr>
                                  <w:r w:rsidRPr="006564CF">
                                    <w:rPr>
                                      <w:b/>
                                      <w:bCs/>
                                      <w:sz w:val="22"/>
                                    </w:rPr>
                                    <w:t>2MP</w:t>
                                  </w:r>
                                  <w:r>
                                    <w:rPr>
                                      <w:b/>
                                      <w:bCs/>
                                    </w:rPr>
                                    <w:t>-CYS</w:t>
                                  </w:r>
                                </w:p>
                              </w:tc>
                            </w:tr>
                            <w:tr w:rsidR="004F11BE" w:rsidRPr="00CA06BA" w14:paraId="1819F46B"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6683BFA1" w14:textId="77777777" w:rsidTr="004F11BE">
                                    <w:trPr>
                                      <w:jc w:val="center"/>
                                    </w:trPr>
                                    <w:tc>
                                      <w:tcPr>
                                        <w:tcW w:w="170" w:type="dxa"/>
                                        <w:tcBorders>
                                          <w:top w:val="single" w:sz="4" w:space="0" w:color="auto"/>
                                          <w:bottom w:val="single" w:sz="4" w:space="0" w:color="auto"/>
                                          <w:right w:val="single" w:sz="4" w:space="0" w:color="auto"/>
                                        </w:tcBorders>
                                      </w:tcPr>
                                      <w:p w14:paraId="24F87A74"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B7E819D"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6F3F5D31"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CE71610"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84647FD"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3B44AF92"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551034DA"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9C86D9A"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4921A80D"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2B38E546"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40C06D25"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3127FF8E"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5862D703" w14:textId="77777777" w:rsidTr="004F11BE">
                                    <w:trPr>
                                      <w:jc w:val="center"/>
                                    </w:trPr>
                                    <w:tc>
                                      <w:tcPr>
                                        <w:tcW w:w="170" w:type="dxa"/>
                                        <w:tcBorders>
                                          <w:top w:val="single" w:sz="4" w:space="0" w:color="auto"/>
                                          <w:right w:val="single" w:sz="4" w:space="0" w:color="auto"/>
                                        </w:tcBorders>
                                      </w:tcPr>
                                      <w:p w14:paraId="675B638B"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806C67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76F82CC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9D9AF12"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F1E1FF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1BD9CE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2381C29"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7D9D221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032AED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36A552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150C9D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35B80A4"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61232AB5" w14:textId="77777777" w:rsidTr="004F11BE">
                                    <w:trPr>
                                      <w:jc w:val="center"/>
                                    </w:trPr>
                                    <w:tc>
                                      <w:tcPr>
                                        <w:tcW w:w="170" w:type="dxa"/>
                                        <w:tcBorders>
                                          <w:right w:val="single" w:sz="4" w:space="0" w:color="auto"/>
                                        </w:tcBorders>
                                      </w:tcPr>
                                      <w:p w14:paraId="62DF7A36"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3260479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32A6CA1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3A2A4B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5196300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9BDB98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E82B42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746F72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884F7C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02247E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E2CAAF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2A7242B"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738A2FC0" w14:textId="77777777" w:rsidTr="004F11BE">
                                    <w:trPr>
                                      <w:jc w:val="center"/>
                                    </w:trPr>
                                    <w:tc>
                                      <w:tcPr>
                                        <w:tcW w:w="170" w:type="dxa"/>
                                        <w:tcBorders>
                                          <w:bottom w:val="single" w:sz="4" w:space="0" w:color="auto"/>
                                          <w:right w:val="single" w:sz="4" w:space="0" w:color="auto"/>
                                        </w:tcBorders>
                                      </w:tcPr>
                                      <w:p w14:paraId="1D2A5E97"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7D7B827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64A327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77E70C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8B90D3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E3D7E3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81F6EC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8E992B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3AD9EA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6ACBE1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C056C7E"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7200C72" w14:textId="77777777" w:rsidR="004F11BE" w:rsidRPr="006564CF" w:rsidRDefault="004F11BE" w:rsidP="0093539B">
                                        <w:pPr>
                                          <w:spacing w:line="240" w:lineRule="auto"/>
                                          <w:jc w:val="center"/>
                                          <w:rPr>
                                            <w:sz w:val="18"/>
                                            <w:szCs w:val="18"/>
                                          </w:rPr>
                                        </w:pPr>
                                        <w:r w:rsidRPr="006564CF">
                                          <w:rPr>
                                            <w:sz w:val="18"/>
                                            <w:szCs w:val="18"/>
                                          </w:rPr>
                                          <w:t>b</w:t>
                                        </w:r>
                                      </w:p>
                                    </w:tc>
                                  </w:tr>
                                </w:tbl>
                                <w:p w14:paraId="1756DDC0" w14:textId="77777777" w:rsidR="004F11BE" w:rsidRPr="00CA06BA" w:rsidRDefault="004F11BE" w:rsidP="0093539B">
                                  <w:pPr>
                                    <w:spacing w:line="240" w:lineRule="auto"/>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1739F6FB" w14:textId="77777777" w:rsidTr="004F11BE">
                                    <w:trPr>
                                      <w:jc w:val="center"/>
                                    </w:trPr>
                                    <w:tc>
                                      <w:tcPr>
                                        <w:tcW w:w="170" w:type="dxa"/>
                                        <w:tcBorders>
                                          <w:top w:val="single" w:sz="4" w:space="0" w:color="auto"/>
                                          <w:bottom w:val="single" w:sz="4" w:space="0" w:color="auto"/>
                                          <w:right w:val="single" w:sz="4" w:space="0" w:color="auto"/>
                                        </w:tcBorders>
                                      </w:tcPr>
                                      <w:p w14:paraId="7A85D21B"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ADA6152"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26D48F63"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438D8189"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26AF43EE"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2CCDCF2A"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6E913F98"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5541930B"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4FB2EB55"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1DFAE9A8"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3DE29A56"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3947B9F2"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0FB5578D"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3AEC7F82"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DE47C6A"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185AE58"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607E5CE1"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ABE07B1"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0C7B561A" w14:textId="77777777" w:rsidTr="004F11BE">
                                    <w:trPr>
                                      <w:jc w:val="center"/>
                                    </w:trPr>
                                    <w:tc>
                                      <w:tcPr>
                                        <w:tcW w:w="170" w:type="dxa"/>
                                        <w:tcBorders>
                                          <w:top w:val="single" w:sz="4" w:space="0" w:color="auto"/>
                                          <w:right w:val="single" w:sz="4" w:space="0" w:color="auto"/>
                                        </w:tcBorders>
                                      </w:tcPr>
                                      <w:p w14:paraId="25C4C152"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08391AD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1C8735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51FDAF6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C3E608E"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00AD72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AED4D3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CB7DA2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437B85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8A8D79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062EBA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DF864C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D3EF5B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3655C01"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28742C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A19401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5BC282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E5DB87D"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34D79E16" w14:textId="77777777" w:rsidTr="004F11BE">
                                    <w:trPr>
                                      <w:jc w:val="center"/>
                                    </w:trPr>
                                    <w:tc>
                                      <w:tcPr>
                                        <w:tcW w:w="170" w:type="dxa"/>
                                        <w:tcBorders>
                                          <w:right w:val="single" w:sz="4" w:space="0" w:color="auto"/>
                                        </w:tcBorders>
                                      </w:tcPr>
                                      <w:p w14:paraId="72A2C9E1"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A27C3E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12938F3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1E94AE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DEC572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ED8C3C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CDB2A6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EF71A2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8B2DE0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0FC6B3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EA8F69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307E25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0829F8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E30122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5346C7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73190A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3865F4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503260E"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31D2F095" w14:textId="77777777" w:rsidTr="004F11BE">
                                    <w:trPr>
                                      <w:jc w:val="center"/>
                                    </w:trPr>
                                    <w:tc>
                                      <w:tcPr>
                                        <w:tcW w:w="170" w:type="dxa"/>
                                        <w:tcBorders>
                                          <w:bottom w:val="single" w:sz="4" w:space="0" w:color="auto"/>
                                          <w:right w:val="single" w:sz="4" w:space="0" w:color="auto"/>
                                        </w:tcBorders>
                                      </w:tcPr>
                                      <w:p w14:paraId="4ED871E8"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6096A8CC"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ED679F2"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5510F89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71E14E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28156792"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8330A9A"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92AA97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4B4D75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8B5B731"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E41881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30E205D"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FFC52F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E08D7D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44DC78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6EC26C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C98D55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E3C7EA2" w14:textId="77777777" w:rsidR="004F11BE" w:rsidRPr="006564CF" w:rsidRDefault="004F11BE" w:rsidP="0093539B">
                                        <w:pPr>
                                          <w:spacing w:line="240" w:lineRule="auto"/>
                                          <w:jc w:val="center"/>
                                          <w:rPr>
                                            <w:sz w:val="18"/>
                                            <w:szCs w:val="18"/>
                                          </w:rPr>
                                        </w:pPr>
                                        <w:r w:rsidRPr="006564CF">
                                          <w:rPr>
                                            <w:sz w:val="18"/>
                                            <w:szCs w:val="18"/>
                                          </w:rPr>
                                          <w:t>c</w:t>
                                        </w:r>
                                      </w:p>
                                    </w:tc>
                                  </w:tr>
                                </w:tbl>
                                <w:p w14:paraId="046454E8" w14:textId="77777777" w:rsidR="004F11BE" w:rsidRPr="00CA06BA" w:rsidRDefault="004F11BE" w:rsidP="0093539B">
                                  <w:pPr>
                                    <w:spacing w:line="240" w:lineRule="auto"/>
                                  </w:pPr>
                                </w:p>
                              </w:tc>
                            </w:tr>
                            <w:tr w:rsidR="004F11BE" w:rsidRPr="00CA06BA" w14:paraId="710E0284" w14:textId="77777777" w:rsidTr="004F11BE">
                              <w:tc>
                                <w:tcPr>
                                  <w:tcW w:w="5499" w:type="dxa"/>
                                  <w:tcBorders>
                                    <w:right w:val="dashed" w:sz="4" w:space="0" w:color="auto"/>
                                  </w:tcBorders>
                                </w:tcPr>
                                <w:p w14:paraId="36C25FD3" w14:textId="77777777" w:rsidR="004F11BE" w:rsidRPr="00CA06BA" w:rsidRDefault="004F11BE" w:rsidP="0093539B">
                                  <w:pPr>
                                    <w:spacing w:line="240" w:lineRule="auto"/>
                                    <w:jc w:val="center"/>
                                  </w:pPr>
                                  <w:r w:rsidRPr="006564CF">
                                    <w:rPr>
                                      <w:b/>
                                      <w:bCs/>
                                      <w:sz w:val="22"/>
                                    </w:rPr>
                                    <w:t>2M</w:t>
                                  </w:r>
                                  <w:r>
                                    <w:rPr>
                                      <w:b/>
                                      <w:bCs/>
                                    </w:rPr>
                                    <w:t>B-CYS</w:t>
                                  </w:r>
                                </w:p>
                              </w:tc>
                              <w:tc>
                                <w:tcPr>
                                  <w:tcW w:w="8675" w:type="dxa"/>
                                  <w:tcBorders>
                                    <w:left w:val="dashed" w:sz="4" w:space="0" w:color="auto"/>
                                  </w:tcBorders>
                                </w:tcPr>
                                <w:p w14:paraId="59E2E8E8" w14:textId="77777777" w:rsidR="004F11BE" w:rsidRPr="00CA06BA" w:rsidRDefault="004F11BE" w:rsidP="0093539B">
                                  <w:pPr>
                                    <w:spacing w:line="240" w:lineRule="auto"/>
                                    <w:jc w:val="center"/>
                                  </w:pPr>
                                  <w:r w:rsidRPr="006564CF">
                                    <w:rPr>
                                      <w:b/>
                                      <w:bCs/>
                                      <w:sz w:val="22"/>
                                    </w:rPr>
                                    <w:t>2M</w:t>
                                  </w:r>
                                  <w:r>
                                    <w:rPr>
                                      <w:b/>
                                      <w:bCs/>
                                    </w:rPr>
                                    <w:t>B-CYS</w:t>
                                  </w:r>
                                </w:p>
                              </w:tc>
                            </w:tr>
                            <w:tr w:rsidR="004F11BE" w:rsidRPr="00CA06BA" w14:paraId="10C03CF4"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59B21B9A" w14:textId="77777777" w:rsidTr="004F11BE">
                                    <w:trPr>
                                      <w:jc w:val="center"/>
                                    </w:trPr>
                                    <w:tc>
                                      <w:tcPr>
                                        <w:tcW w:w="170" w:type="dxa"/>
                                        <w:tcBorders>
                                          <w:top w:val="single" w:sz="4" w:space="0" w:color="auto"/>
                                          <w:bottom w:val="single" w:sz="4" w:space="0" w:color="auto"/>
                                          <w:right w:val="single" w:sz="4" w:space="0" w:color="auto"/>
                                        </w:tcBorders>
                                      </w:tcPr>
                                      <w:p w14:paraId="418373EB"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B02E2D9"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68C58EEC"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7E08E9BE"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36FC2173"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019C0356"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5938A374"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CE36F3B"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6C2F2AC9"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88940B3"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74841194"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09A352F4"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449AC00F" w14:textId="77777777" w:rsidTr="004F11BE">
                                    <w:trPr>
                                      <w:jc w:val="center"/>
                                    </w:trPr>
                                    <w:tc>
                                      <w:tcPr>
                                        <w:tcW w:w="170" w:type="dxa"/>
                                        <w:tcBorders>
                                          <w:top w:val="single" w:sz="4" w:space="0" w:color="auto"/>
                                          <w:right w:val="single" w:sz="4" w:space="0" w:color="auto"/>
                                        </w:tcBorders>
                                      </w:tcPr>
                                      <w:p w14:paraId="20D9CF4B"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EF23CBF"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E1156B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A37559C"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7DC19F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1DBE4F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BEC2E06"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3EAE88E7"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8C6CEE6"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DFC244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D0764C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FB2ACC4"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7BEDB89F" w14:textId="77777777" w:rsidTr="004F11BE">
                                    <w:trPr>
                                      <w:jc w:val="center"/>
                                    </w:trPr>
                                    <w:tc>
                                      <w:tcPr>
                                        <w:tcW w:w="170" w:type="dxa"/>
                                        <w:tcBorders>
                                          <w:right w:val="single" w:sz="4" w:space="0" w:color="auto"/>
                                        </w:tcBorders>
                                      </w:tcPr>
                                      <w:p w14:paraId="7FC6C5A7"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07999F7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B866AA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5EB534E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68BC0F6F"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11A8FD0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AFFB80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5F42DC9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316ACE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7F5194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50D6909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2755FEC"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114D2364" w14:textId="77777777" w:rsidTr="004F11BE">
                                    <w:trPr>
                                      <w:jc w:val="center"/>
                                    </w:trPr>
                                    <w:tc>
                                      <w:tcPr>
                                        <w:tcW w:w="170" w:type="dxa"/>
                                        <w:tcBorders>
                                          <w:bottom w:val="single" w:sz="4" w:space="0" w:color="auto"/>
                                          <w:right w:val="single" w:sz="4" w:space="0" w:color="auto"/>
                                        </w:tcBorders>
                                      </w:tcPr>
                                      <w:p w14:paraId="69D0AE6F"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05C0D02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50FD933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B04E61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75FCD78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FE52C9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5EC488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4A7AC1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F813BD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BE20A11"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9A8E8E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FFC68CB" w14:textId="77777777" w:rsidR="004F11BE" w:rsidRPr="006564CF" w:rsidRDefault="004F11BE" w:rsidP="0093539B">
                                        <w:pPr>
                                          <w:spacing w:line="240" w:lineRule="auto"/>
                                          <w:jc w:val="center"/>
                                          <w:rPr>
                                            <w:sz w:val="18"/>
                                            <w:szCs w:val="18"/>
                                          </w:rPr>
                                        </w:pPr>
                                        <w:r w:rsidRPr="006564CF">
                                          <w:rPr>
                                            <w:sz w:val="18"/>
                                            <w:szCs w:val="18"/>
                                          </w:rPr>
                                          <w:t>b</w:t>
                                        </w:r>
                                      </w:p>
                                    </w:tc>
                                  </w:tr>
                                </w:tbl>
                                <w:p w14:paraId="57537FAE" w14:textId="77777777" w:rsidR="004F11BE" w:rsidRPr="006564CF" w:rsidRDefault="004F11BE" w:rsidP="0093539B">
                                  <w:pPr>
                                    <w:spacing w:line="240" w:lineRule="auto"/>
                                    <w:jc w:val="center"/>
                                    <w:rPr>
                                      <w:b/>
                                      <w:bCs/>
                                      <w:sz w:val="22"/>
                                    </w:rPr>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514949E4" w14:textId="77777777" w:rsidTr="004F11BE">
                                    <w:trPr>
                                      <w:jc w:val="center"/>
                                    </w:trPr>
                                    <w:tc>
                                      <w:tcPr>
                                        <w:tcW w:w="170" w:type="dxa"/>
                                        <w:tcBorders>
                                          <w:top w:val="single" w:sz="4" w:space="0" w:color="auto"/>
                                          <w:bottom w:val="single" w:sz="4" w:space="0" w:color="auto"/>
                                          <w:right w:val="single" w:sz="4" w:space="0" w:color="auto"/>
                                        </w:tcBorders>
                                      </w:tcPr>
                                      <w:p w14:paraId="39561393"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3639AE51"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5DE130F1"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231F6D63"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07B42EA8"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266EA5A5"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7DD570C5"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005440DD"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3B49052C"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B584D3D"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059806BD"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34473197"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2A4638C9"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62FD4312"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2902F164"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70F359B9"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42C60A97"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42910A6A"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4FBE409B" w14:textId="77777777" w:rsidTr="004F11BE">
                                    <w:trPr>
                                      <w:jc w:val="center"/>
                                    </w:trPr>
                                    <w:tc>
                                      <w:tcPr>
                                        <w:tcW w:w="170" w:type="dxa"/>
                                        <w:tcBorders>
                                          <w:top w:val="single" w:sz="4" w:space="0" w:color="auto"/>
                                          <w:right w:val="single" w:sz="4" w:space="0" w:color="auto"/>
                                        </w:tcBorders>
                                      </w:tcPr>
                                      <w:p w14:paraId="03A49150"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B67699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94B13FC"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04A789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4024FF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7C1A4C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ADAF9B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DAA239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324305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E5F8DA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2CA899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F0DA06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8D05A6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C27FA7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4C0FFD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B24066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0160D0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8FDE81B"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336BAF16" w14:textId="77777777" w:rsidTr="004F11BE">
                                    <w:trPr>
                                      <w:jc w:val="center"/>
                                    </w:trPr>
                                    <w:tc>
                                      <w:tcPr>
                                        <w:tcW w:w="170" w:type="dxa"/>
                                        <w:tcBorders>
                                          <w:right w:val="single" w:sz="4" w:space="0" w:color="auto"/>
                                        </w:tcBorders>
                                      </w:tcPr>
                                      <w:p w14:paraId="50C14A42"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224A988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2CB1325"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63AA359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3D63F0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D3C448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C1E0B9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7AEA4A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1F0430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9478C7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68E4FB9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39580F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9814FC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0DE938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5CDB2A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F4A7A2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73CA4F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C92B662"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61332587" w14:textId="77777777" w:rsidTr="004F11BE">
                                    <w:trPr>
                                      <w:jc w:val="center"/>
                                    </w:trPr>
                                    <w:tc>
                                      <w:tcPr>
                                        <w:tcW w:w="170" w:type="dxa"/>
                                        <w:tcBorders>
                                          <w:bottom w:val="single" w:sz="4" w:space="0" w:color="auto"/>
                                          <w:right w:val="single" w:sz="4" w:space="0" w:color="auto"/>
                                        </w:tcBorders>
                                      </w:tcPr>
                                      <w:p w14:paraId="45289E88"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4256A272"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10A2BD7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E4C489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F899D1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D5BC20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42FAED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452F9D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E48A75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448B1C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3DA401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6DAAAB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DD43D4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22404808"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7180FF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128F49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B3AE18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CEAA7C6" w14:textId="77777777" w:rsidR="004F11BE" w:rsidRPr="006564CF" w:rsidRDefault="004F11BE" w:rsidP="0093539B">
                                        <w:pPr>
                                          <w:spacing w:line="240" w:lineRule="auto"/>
                                          <w:jc w:val="center"/>
                                          <w:rPr>
                                            <w:sz w:val="18"/>
                                            <w:szCs w:val="18"/>
                                          </w:rPr>
                                        </w:pPr>
                                        <w:r w:rsidRPr="006564CF">
                                          <w:rPr>
                                            <w:sz w:val="18"/>
                                            <w:szCs w:val="18"/>
                                          </w:rPr>
                                          <w:t>c</w:t>
                                        </w:r>
                                      </w:p>
                                    </w:tc>
                                  </w:tr>
                                </w:tbl>
                                <w:p w14:paraId="02339AA4" w14:textId="77777777" w:rsidR="004F11BE" w:rsidRPr="006564CF" w:rsidRDefault="004F11BE" w:rsidP="0093539B">
                                  <w:pPr>
                                    <w:spacing w:line="240" w:lineRule="auto"/>
                                    <w:jc w:val="center"/>
                                    <w:rPr>
                                      <w:b/>
                                      <w:bCs/>
                                      <w:sz w:val="22"/>
                                    </w:rPr>
                                  </w:pPr>
                                </w:p>
                              </w:tc>
                            </w:tr>
                            <w:tr w:rsidR="004F11BE" w:rsidRPr="00CA06BA" w14:paraId="33FE0BB7" w14:textId="77777777" w:rsidTr="004F11BE">
                              <w:tc>
                                <w:tcPr>
                                  <w:tcW w:w="5499" w:type="dxa"/>
                                  <w:tcBorders>
                                    <w:right w:val="dashed" w:sz="4" w:space="0" w:color="auto"/>
                                  </w:tcBorders>
                                </w:tcPr>
                                <w:p w14:paraId="39EF1909" w14:textId="77777777" w:rsidR="004F11BE" w:rsidRPr="006564CF" w:rsidRDefault="004F11BE" w:rsidP="0093539B">
                                  <w:pPr>
                                    <w:spacing w:line="240" w:lineRule="auto"/>
                                    <w:jc w:val="center"/>
                                    <w:rPr>
                                      <w:b/>
                                      <w:bCs/>
                                      <w:sz w:val="18"/>
                                      <w:szCs w:val="18"/>
                                    </w:rPr>
                                  </w:pPr>
                                  <w:r>
                                    <w:rPr>
                                      <w:b/>
                                      <w:bCs/>
                                    </w:rPr>
                                    <w:t>3</w:t>
                                  </w:r>
                                  <w:r w:rsidRPr="006564CF">
                                    <w:rPr>
                                      <w:b/>
                                      <w:bCs/>
                                      <w:sz w:val="22"/>
                                    </w:rPr>
                                    <w:t>M</w:t>
                                  </w:r>
                                  <w:r>
                                    <w:rPr>
                                      <w:b/>
                                      <w:bCs/>
                                    </w:rPr>
                                    <w:t>B-CYS</w:t>
                                  </w:r>
                                </w:p>
                              </w:tc>
                              <w:tc>
                                <w:tcPr>
                                  <w:tcW w:w="8675" w:type="dxa"/>
                                  <w:tcBorders>
                                    <w:left w:val="dashed" w:sz="4" w:space="0" w:color="auto"/>
                                  </w:tcBorders>
                                </w:tcPr>
                                <w:p w14:paraId="24A0482F" w14:textId="77777777" w:rsidR="004F11BE" w:rsidRPr="006564CF" w:rsidRDefault="004F11BE" w:rsidP="0093539B">
                                  <w:pPr>
                                    <w:spacing w:line="240" w:lineRule="auto"/>
                                    <w:jc w:val="center"/>
                                    <w:rPr>
                                      <w:b/>
                                      <w:bCs/>
                                      <w:sz w:val="18"/>
                                      <w:szCs w:val="18"/>
                                    </w:rPr>
                                  </w:pPr>
                                  <w:r>
                                    <w:rPr>
                                      <w:b/>
                                      <w:bCs/>
                                    </w:rPr>
                                    <w:t>3</w:t>
                                  </w:r>
                                  <w:r w:rsidRPr="006564CF">
                                    <w:rPr>
                                      <w:b/>
                                      <w:bCs/>
                                      <w:sz w:val="22"/>
                                    </w:rPr>
                                    <w:t>M</w:t>
                                  </w:r>
                                  <w:r>
                                    <w:rPr>
                                      <w:b/>
                                      <w:bCs/>
                                    </w:rPr>
                                    <w:t>B-CYS</w:t>
                                  </w:r>
                                </w:p>
                              </w:tc>
                            </w:tr>
                            <w:tr w:rsidR="004F11BE" w:rsidRPr="00CA06BA" w14:paraId="792C53BF"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716B3BE1" w14:textId="77777777" w:rsidTr="004F11BE">
                                    <w:trPr>
                                      <w:jc w:val="center"/>
                                    </w:trPr>
                                    <w:tc>
                                      <w:tcPr>
                                        <w:tcW w:w="170" w:type="dxa"/>
                                        <w:tcBorders>
                                          <w:top w:val="single" w:sz="4" w:space="0" w:color="auto"/>
                                          <w:bottom w:val="single" w:sz="4" w:space="0" w:color="auto"/>
                                          <w:right w:val="single" w:sz="4" w:space="0" w:color="auto"/>
                                        </w:tcBorders>
                                      </w:tcPr>
                                      <w:p w14:paraId="341440C0"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0804D45B"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3C5348ED"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22189D5"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3BB19323"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266668A1"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41C8A3D5"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4941F6D3"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02A6CB55"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53D324B7"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66345A18"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017144DB"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4F92A5E8" w14:textId="77777777" w:rsidTr="004F11BE">
                                    <w:trPr>
                                      <w:jc w:val="center"/>
                                    </w:trPr>
                                    <w:tc>
                                      <w:tcPr>
                                        <w:tcW w:w="170" w:type="dxa"/>
                                        <w:tcBorders>
                                          <w:top w:val="single" w:sz="4" w:space="0" w:color="auto"/>
                                          <w:right w:val="single" w:sz="4" w:space="0" w:color="auto"/>
                                        </w:tcBorders>
                                      </w:tcPr>
                                      <w:p w14:paraId="39E51B07"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254ABD5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3F4DF49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CAC293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3B68C0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D25FED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5AD8CD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DFFEF3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E87E64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E9AADA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F03BFF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DE970A2"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35C38FDE" w14:textId="77777777" w:rsidTr="004F11BE">
                                    <w:trPr>
                                      <w:jc w:val="center"/>
                                    </w:trPr>
                                    <w:tc>
                                      <w:tcPr>
                                        <w:tcW w:w="170" w:type="dxa"/>
                                        <w:tcBorders>
                                          <w:right w:val="single" w:sz="4" w:space="0" w:color="auto"/>
                                        </w:tcBorders>
                                      </w:tcPr>
                                      <w:p w14:paraId="47F391D1"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62DE547"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9C1B34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6707868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6BFE94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B65A15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4EB37D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EC9CD2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ED13FA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C83600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706CFA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B58B925"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2371A821" w14:textId="77777777" w:rsidTr="004F11BE">
                                    <w:trPr>
                                      <w:jc w:val="center"/>
                                    </w:trPr>
                                    <w:tc>
                                      <w:tcPr>
                                        <w:tcW w:w="170" w:type="dxa"/>
                                        <w:tcBorders>
                                          <w:bottom w:val="single" w:sz="4" w:space="0" w:color="auto"/>
                                          <w:right w:val="single" w:sz="4" w:space="0" w:color="auto"/>
                                        </w:tcBorders>
                                      </w:tcPr>
                                      <w:p w14:paraId="2A72FFCE"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18CC589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26FF2D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BC34B3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E2855A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C6B43D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A15290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8D2C5C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8FB63BF"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F2E968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95110CF"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5FE9A48" w14:textId="77777777" w:rsidR="004F11BE" w:rsidRPr="006564CF" w:rsidRDefault="004F11BE" w:rsidP="0093539B">
                                        <w:pPr>
                                          <w:spacing w:line="240" w:lineRule="auto"/>
                                          <w:jc w:val="center"/>
                                          <w:rPr>
                                            <w:sz w:val="18"/>
                                            <w:szCs w:val="18"/>
                                          </w:rPr>
                                        </w:pPr>
                                        <w:r w:rsidRPr="006564CF">
                                          <w:rPr>
                                            <w:sz w:val="18"/>
                                            <w:szCs w:val="18"/>
                                          </w:rPr>
                                          <w:t>c</w:t>
                                        </w:r>
                                      </w:p>
                                    </w:tc>
                                  </w:tr>
                                </w:tbl>
                                <w:p w14:paraId="5A4BCA03" w14:textId="77777777" w:rsidR="004F11BE" w:rsidRDefault="004F11BE" w:rsidP="0093539B">
                                  <w:pPr>
                                    <w:spacing w:line="240" w:lineRule="auto"/>
                                    <w:jc w:val="center"/>
                                    <w:rPr>
                                      <w:b/>
                                      <w:bCs/>
                                    </w:rPr>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2A582FFA" w14:textId="77777777" w:rsidTr="004F11BE">
                                    <w:trPr>
                                      <w:jc w:val="center"/>
                                    </w:trPr>
                                    <w:tc>
                                      <w:tcPr>
                                        <w:tcW w:w="170" w:type="dxa"/>
                                        <w:tcBorders>
                                          <w:top w:val="single" w:sz="4" w:space="0" w:color="auto"/>
                                          <w:bottom w:val="single" w:sz="4" w:space="0" w:color="auto"/>
                                          <w:right w:val="single" w:sz="4" w:space="0" w:color="auto"/>
                                        </w:tcBorders>
                                      </w:tcPr>
                                      <w:p w14:paraId="2891AEA2"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7E532A6"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2ED4F42E"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3AA85583"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66E56365"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09230D9C"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20CDCD13"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12411C9C"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66F343D1"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1D7D9D24"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77023D59"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BF88648"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784430E0"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6B13EE78"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76B05D6A"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6FC9408"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02C7DFBC"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48DEE731"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26BBFCCC" w14:textId="77777777" w:rsidTr="004F11BE">
                                    <w:trPr>
                                      <w:jc w:val="center"/>
                                    </w:trPr>
                                    <w:tc>
                                      <w:tcPr>
                                        <w:tcW w:w="170" w:type="dxa"/>
                                        <w:tcBorders>
                                          <w:top w:val="single" w:sz="4" w:space="0" w:color="auto"/>
                                          <w:right w:val="single" w:sz="4" w:space="0" w:color="auto"/>
                                        </w:tcBorders>
                                      </w:tcPr>
                                      <w:p w14:paraId="143546E4"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AED4DB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CCBBB8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EE6E80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B609CF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472F86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9AFD87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A0F1EC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11D575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DAC9FA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27513C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0853BF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2598DA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09C2F3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2CCFC7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CFE622E"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6096FB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30F22EE"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2A83DAE6" w14:textId="77777777" w:rsidTr="004F11BE">
                                    <w:trPr>
                                      <w:jc w:val="center"/>
                                    </w:trPr>
                                    <w:tc>
                                      <w:tcPr>
                                        <w:tcW w:w="170" w:type="dxa"/>
                                        <w:tcBorders>
                                          <w:right w:val="single" w:sz="4" w:space="0" w:color="auto"/>
                                        </w:tcBorders>
                                      </w:tcPr>
                                      <w:p w14:paraId="14DDED29"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20E0099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DDC116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E94CE2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DB55BF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195527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88898E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B5DFC2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F9F4D2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D5F4A4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BB1445D"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A984A9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F72ACD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D5E9FF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22B55A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381540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381C6D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4B623B0"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1284BA52" w14:textId="77777777" w:rsidTr="004F11BE">
                                    <w:trPr>
                                      <w:jc w:val="center"/>
                                    </w:trPr>
                                    <w:tc>
                                      <w:tcPr>
                                        <w:tcW w:w="170" w:type="dxa"/>
                                        <w:tcBorders>
                                          <w:bottom w:val="single" w:sz="4" w:space="0" w:color="auto"/>
                                          <w:right w:val="single" w:sz="4" w:space="0" w:color="auto"/>
                                        </w:tcBorders>
                                      </w:tcPr>
                                      <w:p w14:paraId="1F7179BB"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5F57BC0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3D5EC4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0D64A6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7F1B08E"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E0F0E9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2AF24A6"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41DC8D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5AE1C4D"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3805AB1"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E23EBED"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31EC2B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E206AE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CB1EEF8"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1296BD9"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D1B2FC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705F916"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B316F39" w14:textId="77777777" w:rsidR="004F11BE" w:rsidRPr="006564CF" w:rsidRDefault="004F11BE" w:rsidP="0093539B">
                                        <w:pPr>
                                          <w:spacing w:line="240" w:lineRule="auto"/>
                                          <w:jc w:val="center"/>
                                          <w:rPr>
                                            <w:sz w:val="18"/>
                                            <w:szCs w:val="18"/>
                                          </w:rPr>
                                        </w:pPr>
                                        <w:r w:rsidRPr="006564CF">
                                          <w:rPr>
                                            <w:sz w:val="18"/>
                                            <w:szCs w:val="18"/>
                                          </w:rPr>
                                          <w:t>c</w:t>
                                        </w:r>
                                      </w:p>
                                    </w:tc>
                                  </w:tr>
                                </w:tbl>
                                <w:p w14:paraId="08ECA2C0" w14:textId="77777777" w:rsidR="004F11BE" w:rsidRDefault="004F11BE" w:rsidP="0093539B">
                                  <w:pPr>
                                    <w:spacing w:line="240" w:lineRule="auto"/>
                                    <w:jc w:val="center"/>
                                    <w:rPr>
                                      <w:b/>
                                      <w:bCs/>
                                    </w:rPr>
                                  </w:pPr>
                                </w:p>
                              </w:tc>
                            </w:tr>
                            <w:tr w:rsidR="004F11BE" w:rsidRPr="00CA06BA" w14:paraId="3CF73D06" w14:textId="77777777" w:rsidTr="004F11BE">
                              <w:tc>
                                <w:tcPr>
                                  <w:tcW w:w="5499" w:type="dxa"/>
                                  <w:tcBorders>
                                    <w:right w:val="dashed" w:sz="4" w:space="0" w:color="auto"/>
                                  </w:tcBorders>
                                </w:tcPr>
                                <w:p w14:paraId="3495C8D7" w14:textId="77777777" w:rsidR="004F11BE" w:rsidRPr="006564CF" w:rsidRDefault="004F11BE" w:rsidP="0093539B">
                                  <w:pPr>
                                    <w:spacing w:line="240" w:lineRule="auto"/>
                                    <w:jc w:val="center"/>
                                    <w:rPr>
                                      <w:b/>
                                      <w:bCs/>
                                      <w:sz w:val="18"/>
                                      <w:szCs w:val="18"/>
                                    </w:rPr>
                                  </w:pPr>
                                  <w:r>
                                    <w:rPr>
                                      <w:b/>
                                      <w:bCs/>
                                    </w:rPr>
                                    <w:t>PHE-CYS</w:t>
                                  </w:r>
                                </w:p>
                              </w:tc>
                              <w:tc>
                                <w:tcPr>
                                  <w:tcW w:w="8675" w:type="dxa"/>
                                  <w:tcBorders>
                                    <w:left w:val="dashed" w:sz="4" w:space="0" w:color="auto"/>
                                  </w:tcBorders>
                                </w:tcPr>
                                <w:p w14:paraId="71469CB8" w14:textId="77777777" w:rsidR="004F11BE" w:rsidRPr="006564CF" w:rsidRDefault="004F11BE" w:rsidP="0093539B">
                                  <w:pPr>
                                    <w:spacing w:line="240" w:lineRule="auto"/>
                                    <w:jc w:val="center"/>
                                    <w:rPr>
                                      <w:b/>
                                      <w:bCs/>
                                      <w:sz w:val="18"/>
                                      <w:szCs w:val="18"/>
                                    </w:rPr>
                                  </w:pPr>
                                  <w:r>
                                    <w:rPr>
                                      <w:b/>
                                      <w:bCs/>
                                    </w:rPr>
                                    <w:t>PHE-CYS</w:t>
                                  </w:r>
                                </w:p>
                              </w:tc>
                            </w:tr>
                            <w:tr w:rsidR="004F11BE" w:rsidRPr="00CA06BA" w14:paraId="49FCBA20"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668AD32F" w14:textId="77777777" w:rsidTr="004F11BE">
                                    <w:trPr>
                                      <w:jc w:val="center"/>
                                    </w:trPr>
                                    <w:tc>
                                      <w:tcPr>
                                        <w:tcW w:w="170" w:type="dxa"/>
                                        <w:tcBorders>
                                          <w:top w:val="single" w:sz="4" w:space="0" w:color="auto"/>
                                          <w:bottom w:val="single" w:sz="4" w:space="0" w:color="auto"/>
                                          <w:right w:val="single" w:sz="4" w:space="0" w:color="auto"/>
                                        </w:tcBorders>
                                      </w:tcPr>
                                      <w:p w14:paraId="73ECE485"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207BE3F"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5E1A6182"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351BA446"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0079E86D"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5FD64CA7"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3B477F35"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40E7DFB5"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1A7DF939"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DCECAB5"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31437B24"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04D7D173"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359248E0" w14:textId="77777777" w:rsidTr="004F11BE">
                                    <w:trPr>
                                      <w:jc w:val="center"/>
                                    </w:trPr>
                                    <w:tc>
                                      <w:tcPr>
                                        <w:tcW w:w="170" w:type="dxa"/>
                                        <w:tcBorders>
                                          <w:top w:val="single" w:sz="4" w:space="0" w:color="auto"/>
                                          <w:right w:val="single" w:sz="4" w:space="0" w:color="auto"/>
                                        </w:tcBorders>
                                      </w:tcPr>
                                      <w:p w14:paraId="76D4AAEE"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7AE6C2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59776855"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54EA7B1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281F98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F4D87E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C63920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2E683C5"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059D2E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0FC42C1"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899D35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04E43F7"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18458238" w14:textId="77777777" w:rsidTr="004F11BE">
                                    <w:trPr>
                                      <w:jc w:val="center"/>
                                    </w:trPr>
                                    <w:tc>
                                      <w:tcPr>
                                        <w:tcW w:w="170" w:type="dxa"/>
                                        <w:tcBorders>
                                          <w:right w:val="single" w:sz="4" w:space="0" w:color="auto"/>
                                        </w:tcBorders>
                                      </w:tcPr>
                                      <w:p w14:paraId="480293AA"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25E7B5E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5393967"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3F5BF4E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5CEABD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4A2345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DBF998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A72477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D2C24F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192692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8D7CB3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99BC79B"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0C8CAD47" w14:textId="77777777" w:rsidTr="004F11BE">
                                    <w:trPr>
                                      <w:jc w:val="center"/>
                                    </w:trPr>
                                    <w:tc>
                                      <w:tcPr>
                                        <w:tcW w:w="170" w:type="dxa"/>
                                        <w:tcBorders>
                                          <w:bottom w:val="single" w:sz="4" w:space="0" w:color="auto"/>
                                          <w:right w:val="single" w:sz="4" w:space="0" w:color="auto"/>
                                        </w:tcBorders>
                                      </w:tcPr>
                                      <w:p w14:paraId="3DA149F4"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6F9EE48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3DB2663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008FF6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743B436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0957B3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1A5E34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40BCD0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3C5DAB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8646F7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01582B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444C028" w14:textId="77777777" w:rsidR="004F11BE" w:rsidRPr="006564CF" w:rsidRDefault="004F11BE" w:rsidP="0093539B">
                                        <w:pPr>
                                          <w:spacing w:line="240" w:lineRule="auto"/>
                                          <w:jc w:val="center"/>
                                          <w:rPr>
                                            <w:sz w:val="18"/>
                                            <w:szCs w:val="18"/>
                                          </w:rPr>
                                        </w:pPr>
                                        <w:r w:rsidRPr="006564CF">
                                          <w:rPr>
                                            <w:sz w:val="18"/>
                                            <w:szCs w:val="18"/>
                                          </w:rPr>
                                          <w:t>b</w:t>
                                        </w:r>
                                      </w:p>
                                    </w:tc>
                                  </w:tr>
                                </w:tbl>
                                <w:p w14:paraId="0BE04241" w14:textId="77777777" w:rsidR="004F11BE" w:rsidRDefault="004F11BE" w:rsidP="0093539B">
                                  <w:pPr>
                                    <w:spacing w:line="240" w:lineRule="auto"/>
                                    <w:jc w:val="center"/>
                                    <w:rPr>
                                      <w:b/>
                                      <w:bCs/>
                                    </w:rPr>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7405ED1" w14:textId="77777777" w:rsidTr="004F11BE">
                                    <w:trPr>
                                      <w:jc w:val="center"/>
                                    </w:trPr>
                                    <w:tc>
                                      <w:tcPr>
                                        <w:tcW w:w="170" w:type="dxa"/>
                                        <w:tcBorders>
                                          <w:top w:val="single" w:sz="4" w:space="0" w:color="auto"/>
                                          <w:bottom w:val="single" w:sz="4" w:space="0" w:color="auto"/>
                                          <w:right w:val="single" w:sz="4" w:space="0" w:color="auto"/>
                                        </w:tcBorders>
                                      </w:tcPr>
                                      <w:p w14:paraId="355A79B3"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AFBA9CE"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53AE459C"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5FB16296"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33200A6E"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F3CF40D"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106B8B9D"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08D7C74D"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59059077"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4584079C"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7524D877"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191438B"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5CD8FE24"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0B9A9255"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43EC85E5"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3D972D0"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2816807D"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024BF69C"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738AF8D6" w14:textId="77777777" w:rsidTr="004F11BE">
                                    <w:trPr>
                                      <w:jc w:val="center"/>
                                    </w:trPr>
                                    <w:tc>
                                      <w:tcPr>
                                        <w:tcW w:w="170" w:type="dxa"/>
                                        <w:tcBorders>
                                          <w:top w:val="single" w:sz="4" w:space="0" w:color="auto"/>
                                          <w:right w:val="single" w:sz="4" w:space="0" w:color="auto"/>
                                        </w:tcBorders>
                                      </w:tcPr>
                                      <w:p w14:paraId="3B824ED8"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111799E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178CA5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1F6B8F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1224A9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B93AC6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B493AA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35B75F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6C9CDD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6EA78A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C23D72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601618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E0890D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9A9D63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38C89E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192143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C1D700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05F4FF3"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0C1FE19B" w14:textId="77777777" w:rsidTr="004F11BE">
                                    <w:trPr>
                                      <w:jc w:val="center"/>
                                    </w:trPr>
                                    <w:tc>
                                      <w:tcPr>
                                        <w:tcW w:w="170" w:type="dxa"/>
                                        <w:tcBorders>
                                          <w:right w:val="single" w:sz="4" w:space="0" w:color="auto"/>
                                        </w:tcBorders>
                                      </w:tcPr>
                                      <w:p w14:paraId="35792899"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04173CFE"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A8B93B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7AEE39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B5D16D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D41A51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A67811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FCFC3AC"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092441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64A554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CB696D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3C51D9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C0D8DF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F0B06BC"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50E05E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605642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7E11CD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21B4B2E"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6F75CF86" w14:textId="77777777" w:rsidTr="004F11BE">
                                    <w:trPr>
                                      <w:jc w:val="center"/>
                                    </w:trPr>
                                    <w:tc>
                                      <w:tcPr>
                                        <w:tcW w:w="170" w:type="dxa"/>
                                        <w:tcBorders>
                                          <w:bottom w:val="single" w:sz="4" w:space="0" w:color="auto"/>
                                          <w:right w:val="single" w:sz="4" w:space="0" w:color="auto"/>
                                        </w:tcBorders>
                                      </w:tcPr>
                                      <w:p w14:paraId="3E1EAC22"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9BE705D"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9E97BB9"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D3C3D2C"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B03C07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9FA617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57A6887"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408C967"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0233D66"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2F748BE"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3AEA74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2E54D54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786768F"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C7F122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1E869F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C34FB2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792B36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1FA03F0" w14:textId="77777777" w:rsidR="004F11BE" w:rsidRPr="006564CF" w:rsidRDefault="004F11BE" w:rsidP="0093539B">
                                        <w:pPr>
                                          <w:spacing w:line="240" w:lineRule="auto"/>
                                          <w:jc w:val="center"/>
                                          <w:rPr>
                                            <w:sz w:val="18"/>
                                            <w:szCs w:val="18"/>
                                          </w:rPr>
                                        </w:pPr>
                                        <w:r w:rsidRPr="006564CF">
                                          <w:rPr>
                                            <w:sz w:val="18"/>
                                            <w:szCs w:val="18"/>
                                          </w:rPr>
                                          <w:t>c</w:t>
                                        </w:r>
                                      </w:p>
                                    </w:tc>
                                  </w:tr>
                                </w:tbl>
                                <w:p w14:paraId="15A73082" w14:textId="77777777" w:rsidR="004F11BE" w:rsidRDefault="004F11BE" w:rsidP="0093539B">
                                  <w:pPr>
                                    <w:spacing w:line="240" w:lineRule="auto"/>
                                    <w:jc w:val="center"/>
                                    <w:rPr>
                                      <w:b/>
                                      <w:bCs/>
                                    </w:rPr>
                                  </w:pPr>
                                </w:p>
                              </w:tc>
                            </w:tr>
                            <w:tr w:rsidR="004F11BE" w:rsidRPr="00CA06BA" w14:paraId="198F9F68" w14:textId="77777777" w:rsidTr="004F11BE">
                              <w:tc>
                                <w:tcPr>
                                  <w:tcW w:w="5499" w:type="dxa"/>
                                  <w:tcBorders>
                                    <w:right w:val="dashed" w:sz="4" w:space="0" w:color="auto"/>
                                  </w:tcBorders>
                                </w:tcPr>
                                <w:p w14:paraId="7F7D41BA" w14:textId="77777777" w:rsidR="004F11BE" w:rsidRPr="006564CF" w:rsidRDefault="004F11BE" w:rsidP="0093539B">
                                  <w:pPr>
                                    <w:spacing w:line="240" w:lineRule="auto"/>
                                    <w:jc w:val="center"/>
                                    <w:rPr>
                                      <w:b/>
                                      <w:bCs/>
                                      <w:sz w:val="18"/>
                                      <w:szCs w:val="18"/>
                                    </w:rPr>
                                  </w:pPr>
                                </w:p>
                              </w:tc>
                              <w:tc>
                                <w:tcPr>
                                  <w:tcW w:w="8675" w:type="dxa"/>
                                  <w:tcBorders>
                                    <w:left w:val="dashed" w:sz="4" w:space="0" w:color="auto"/>
                                  </w:tcBorders>
                                </w:tcPr>
                                <w:p w14:paraId="034F7030" w14:textId="77777777" w:rsidR="004F11BE" w:rsidRPr="006564CF" w:rsidRDefault="004F11BE" w:rsidP="0093539B">
                                  <w:pPr>
                                    <w:spacing w:line="240" w:lineRule="auto"/>
                                    <w:jc w:val="center"/>
                                    <w:rPr>
                                      <w:b/>
                                      <w:bCs/>
                                      <w:sz w:val="18"/>
                                      <w:szCs w:val="18"/>
                                    </w:rPr>
                                  </w:pPr>
                                </w:p>
                              </w:tc>
                            </w:tr>
                          </w:tbl>
                          <w:p w14:paraId="35E31494" w14:textId="53C180BC" w:rsidR="004F11BE" w:rsidRDefault="004F11BE" w:rsidP="0093539B">
                            <w:pPr>
                              <w:pStyle w:val="Figure"/>
                            </w:pPr>
                            <w:r>
                              <w:t xml:space="preserve">Figure </w:t>
                            </w:r>
                            <w:r w:rsidR="003B3E20">
                              <w:t>S3.</w:t>
                            </w:r>
                            <w:r>
                              <w:t xml:space="preserve">2. </w:t>
                            </w:r>
                            <w:r w:rsidRPr="00964A58">
                              <w:t xml:space="preserve">Statistical evolution of </w:t>
                            </w:r>
                            <w:r>
                              <w:t>cysteinylated</w:t>
                            </w:r>
                            <w:r w:rsidRPr="00964A58">
                              <w:t xml:space="preserve"> Strecker aldehydes as a function of kilning time in samples collected from the bottom (B), middle (M) and top (T) layer of the kiln - malting batch </w:t>
                            </w:r>
                            <w:r>
                              <w:t>A</w:t>
                            </w:r>
                            <w:r w:rsidRPr="00964A58">
                              <w:t xml:space="preserve"> (left side), malting batch </w:t>
                            </w:r>
                            <w:r>
                              <w:t>B</w:t>
                            </w:r>
                            <w:r w:rsidRPr="00964A58">
                              <w:t xml:space="preserve"> (right side). </w:t>
                            </w:r>
                          </w:p>
                          <w:p w14:paraId="4646075A" w14:textId="77777777" w:rsidR="004F11BE" w:rsidRDefault="004F11BE" w:rsidP="00983FF3"/>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37F9E62" id="_x0000_s1037" type="#_x0000_t202" style="position:absolute;margin-left:25.95pt;margin-top:0;width:649.4pt;height:457.25pt;z-index:2521661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6CGHEgIAAP8DAAAOAAAAZHJzL2Uyb0RvYy54bWysk92O0zAQhe+ReAfL9zRpaWk3arpauhQh&#13;&#10;LT/SwgO4jtNYOB4zdpuUp2fsZLsF7hC5sDwZ+3jm8/H6tm8NOyn0GmzJp5OcM2UlVNoeSv7t6+7V&#13;&#10;ijMfhK2EAatKflae325evlh3rlAzaMBUChmJWF90ruRNCK7IMi8b1Qo/AacsJWvAVgQK8ZBVKDpS&#13;&#10;b002y/M3WQdYOQSpvKe/90OSb5J+XSsZPte1V4GZklNtIY2Yxn0cs81aFAcUrtFyLEP8QxWt0JYO&#13;&#10;vUjdiyDYEfVfUq2WCB7qMJHQZlDXWqrUA3Uzzf/o5rERTqVeCI53F0z+/8nKT6dH9wVZ6N9CTxeY&#13;&#10;mvDuAeR3zyxsG2EP6g4RukaJig6eRmRZ53wxbo2ofeGjyL77CBVdsjgGSEJ9jW2kQn0yUqcLOF+g&#13;&#10;qz4wST9Xs/ny9YpSknKLVb7Ml4t0hiietjv04b2ClsVJyZFuNcmL04MPsRxRPC2Jp3kwutppY1KA&#13;&#10;h/3WIDsJcsAufaP6b8uMZV3JbxazRVK2EPcnc7Q6kEONbqnUPH6DZyKOd7ZKS4LQZphTJcaOfCKS&#13;&#10;AU7o9z3TFcFL9CKvPVRnIoYwOJJeEE0awJ+cdeTGkvsfR4GKM/PBEvWb6Xwe7ZuC+WI5owCvM/vr&#13;&#10;jLCSpEoeOBum25AsH3lYuKPbqXXi9lzJWDO5LOEcX0S08XWcVj2/280vAAAA//8DAFBLAwQUAAYA&#13;&#10;CAAAACEAyEW2guIAAAANAQAADwAAAGRycy9kb3ducmV2LnhtbEyPzW6DMBCE75X6DtZW6qVqDG0I&#13;&#10;hWCi/qhRr0nzAAZvABWvEXYCeftuTu1lpdXMzs5XbGbbizOOvnOkIF5EIJBqZzpqFBy+Px9fQPig&#13;&#10;yejeESq4oIdNeXtT6Ny4iXZ43odGcAj5XCtoQxhyKX3dotV+4QYk1o5utDrwOjbSjHricNvLpyha&#13;&#10;Sas74g+tHvC9xfpnf7IKjl/TQ5JN1TYc0t1y9aa7tHIXpe7v5o81j9c1iIBz+LuAKwP3h5KLVe5E&#13;&#10;xoteQRJn7FTAVFf1OYlSEJWCLF4mIMtC/qcofwEAAP//AwBQSwECLQAUAAYACAAAACEAtoM4kv4A&#13;&#10;AADhAQAAEwAAAAAAAAAAAAAAAAAAAAAAW0NvbnRlbnRfVHlwZXNdLnhtbFBLAQItABQABgAIAAAA&#13;&#10;IQA4/SH/1gAAAJQBAAALAAAAAAAAAAAAAAAAAC8BAABfcmVscy8ucmVsc1BLAQItABQABgAIAAAA&#13;&#10;IQB/6CGHEgIAAP8DAAAOAAAAAAAAAAAAAAAAAC4CAABkcnMvZTJvRG9jLnhtbFBLAQItABQABgAI&#13;&#10;AAAAIQDIRbaC4gAAAA0BAAAPAAAAAAAAAAAAAAAAAGwEAABkcnMvZG93bnJldi54bWxQSwUGAAAA&#13;&#10;AAQABADzAAAAewUAAAAA&#13;&#10;" stroked="f">
                <v:textbox>
                  <w:txbxContent>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447"/>
                        <w:gridCol w:w="8675"/>
                      </w:tblGrid>
                      <w:tr w:rsidR="004F11BE" w:rsidRPr="00CA06BA" w14:paraId="3E6711DB" w14:textId="77777777" w:rsidTr="004F11BE">
                        <w:tc>
                          <w:tcPr>
                            <w:tcW w:w="5499" w:type="dxa"/>
                            <w:tcBorders>
                              <w:right w:val="dashed" w:sz="4" w:space="0" w:color="auto"/>
                            </w:tcBorders>
                          </w:tcPr>
                          <w:p w14:paraId="2AF2881E" w14:textId="77777777" w:rsidR="004F11BE" w:rsidRPr="006564CF" w:rsidRDefault="004F11BE" w:rsidP="0093539B">
                            <w:pPr>
                              <w:spacing w:line="240" w:lineRule="auto"/>
                              <w:jc w:val="center"/>
                              <w:rPr>
                                <w:sz w:val="22"/>
                              </w:rPr>
                            </w:pPr>
                            <w:r w:rsidRPr="006564CF">
                              <w:rPr>
                                <w:rFonts w:cstheme="minorHAnsi"/>
                                <w:b/>
                                <w:bCs/>
                                <w:smallCaps/>
                                <w:sz w:val="22"/>
                              </w:rPr>
                              <w:t>Kilning A</w:t>
                            </w:r>
                          </w:p>
                        </w:tc>
                        <w:tc>
                          <w:tcPr>
                            <w:tcW w:w="8675" w:type="dxa"/>
                            <w:tcBorders>
                              <w:left w:val="dashed" w:sz="4" w:space="0" w:color="auto"/>
                            </w:tcBorders>
                          </w:tcPr>
                          <w:p w14:paraId="355CA65D" w14:textId="77777777" w:rsidR="004F11BE" w:rsidRPr="00CA06BA" w:rsidRDefault="004F11BE" w:rsidP="0093539B">
                            <w:pPr>
                              <w:spacing w:line="240" w:lineRule="auto"/>
                              <w:jc w:val="center"/>
                              <w:rPr>
                                <w:sz w:val="20"/>
                                <w:szCs w:val="20"/>
                              </w:rPr>
                            </w:pPr>
                            <w:r w:rsidRPr="006564CF">
                              <w:rPr>
                                <w:rFonts w:cstheme="minorHAnsi"/>
                                <w:b/>
                                <w:bCs/>
                                <w:smallCaps/>
                                <w:sz w:val="22"/>
                              </w:rPr>
                              <w:t>Kilning B</w:t>
                            </w:r>
                          </w:p>
                        </w:tc>
                      </w:tr>
                      <w:tr w:rsidR="004F11BE" w:rsidRPr="00CA06BA" w14:paraId="1391921D" w14:textId="77777777" w:rsidTr="004F11BE">
                        <w:tc>
                          <w:tcPr>
                            <w:tcW w:w="5499" w:type="dxa"/>
                            <w:tcBorders>
                              <w:right w:val="dashed" w:sz="4" w:space="0" w:color="auto"/>
                            </w:tcBorders>
                          </w:tcPr>
                          <w:p w14:paraId="1324D0C2" w14:textId="77777777" w:rsidR="004F11BE" w:rsidRPr="006564CF" w:rsidRDefault="004F11BE" w:rsidP="0093539B">
                            <w:pPr>
                              <w:spacing w:line="240" w:lineRule="auto"/>
                              <w:jc w:val="center"/>
                              <w:rPr>
                                <w:rFonts w:cstheme="minorHAnsi"/>
                                <w:b/>
                                <w:bCs/>
                                <w:smallCaps/>
                                <w:sz w:val="22"/>
                              </w:rPr>
                            </w:pPr>
                          </w:p>
                        </w:tc>
                        <w:tc>
                          <w:tcPr>
                            <w:tcW w:w="8675" w:type="dxa"/>
                            <w:tcBorders>
                              <w:left w:val="dashed" w:sz="4" w:space="0" w:color="auto"/>
                            </w:tcBorders>
                          </w:tcPr>
                          <w:p w14:paraId="06695FEC" w14:textId="77777777" w:rsidR="004F11BE" w:rsidRPr="006564CF" w:rsidRDefault="004F11BE" w:rsidP="0093539B">
                            <w:pPr>
                              <w:spacing w:line="240" w:lineRule="auto"/>
                              <w:jc w:val="center"/>
                              <w:rPr>
                                <w:rFonts w:cstheme="minorHAnsi"/>
                                <w:b/>
                                <w:bCs/>
                                <w:smallCaps/>
                                <w:sz w:val="22"/>
                              </w:rPr>
                            </w:pPr>
                          </w:p>
                        </w:tc>
                      </w:tr>
                      <w:tr w:rsidR="004F11BE" w:rsidRPr="00CA06BA" w14:paraId="47F88AFA" w14:textId="77777777" w:rsidTr="004F11BE">
                        <w:tc>
                          <w:tcPr>
                            <w:tcW w:w="5499" w:type="dxa"/>
                            <w:tcBorders>
                              <w:right w:val="dashed" w:sz="4" w:space="0" w:color="auto"/>
                            </w:tcBorders>
                          </w:tcPr>
                          <w:p w14:paraId="529F30E9" w14:textId="77777777" w:rsidR="004F11BE" w:rsidRPr="006564CF" w:rsidRDefault="004F11BE" w:rsidP="0093539B">
                            <w:pPr>
                              <w:spacing w:line="240" w:lineRule="auto"/>
                              <w:jc w:val="center"/>
                              <w:rPr>
                                <w:b/>
                                <w:bCs/>
                                <w:sz w:val="22"/>
                              </w:rPr>
                            </w:pPr>
                            <w:r w:rsidRPr="006564CF">
                              <w:rPr>
                                <w:b/>
                                <w:bCs/>
                                <w:sz w:val="22"/>
                              </w:rPr>
                              <w:t>2MP</w:t>
                            </w:r>
                            <w:r>
                              <w:rPr>
                                <w:b/>
                                <w:bCs/>
                              </w:rPr>
                              <w:t>-CYS</w:t>
                            </w:r>
                          </w:p>
                        </w:tc>
                        <w:tc>
                          <w:tcPr>
                            <w:tcW w:w="8675" w:type="dxa"/>
                            <w:tcBorders>
                              <w:left w:val="dashed" w:sz="4" w:space="0" w:color="auto"/>
                            </w:tcBorders>
                          </w:tcPr>
                          <w:p w14:paraId="40243456" w14:textId="77777777" w:rsidR="004F11BE" w:rsidRPr="00CA06BA" w:rsidRDefault="004F11BE" w:rsidP="0093539B">
                            <w:pPr>
                              <w:spacing w:line="240" w:lineRule="auto"/>
                              <w:jc w:val="center"/>
                            </w:pPr>
                            <w:r w:rsidRPr="006564CF">
                              <w:rPr>
                                <w:b/>
                                <w:bCs/>
                                <w:sz w:val="22"/>
                              </w:rPr>
                              <w:t>2MP</w:t>
                            </w:r>
                            <w:r>
                              <w:rPr>
                                <w:b/>
                                <w:bCs/>
                              </w:rPr>
                              <w:t>-CYS</w:t>
                            </w:r>
                          </w:p>
                        </w:tc>
                      </w:tr>
                      <w:tr w:rsidR="004F11BE" w:rsidRPr="00CA06BA" w14:paraId="1819F46B"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6683BFA1" w14:textId="77777777" w:rsidTr="004F11BE">
                              <w:trPr>
                                <w:jc w:val="center"/>
                              </w:trPr>
                              <w:tc>
                                <w:tcPr>
                                  <w:tcW w:w="170" w:type="dxa"/>
                                  <w:tcBorders>
                                    <w:top w:val="single" w:sz="4" w:space="0" w:color="auto"/>
                                    <w:bottom w:val="single" w:sz="4" w:space="0" w:color="auto"/>
                                    <w:right w:val="single" w:sz="4" w:space="0" w:color="auto"/>
                                  </w:tcBorders>
                                </w:tcPr>
                                <w:p w14:paraId="24F87A74"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B7E819D"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6F3F5D31"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CE71610"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84647FD"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3B44AF92"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551034DA"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9C86D9A"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4921A80D"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2B38E546"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40C06D25"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3127FF8E"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5862D703" w14:textId="77777777" w:rsidTr="004F11BE">
                              <w:trPr>
                                <w:jc w:val="center"/>
                              </w:trPr>
                              <w:tc>
                                <w:tcPr>
                                  <w:tcW w:w="170" w:type="dxa"/>
                                  <w:tcBorders>
                                    <w:top w:val="single" w:sz="4" w:space="0" w:color="auto"/>
                                    <w:right w:val="single" w:sz="4" w:space="0" w:color="auto"/>
                                  </w:tcBorders>
                                </w:tcPr>
                                <w:p w14:paraId="675B638B"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3806C67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76F82CC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9D9AF12"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F1E1FF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1BD9CE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2381C29"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7D9D221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032AED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36A552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150C9D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35B80A4"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61232AB5" w14:textId="77777777" w:rsidTr="004F11BE">
                              <w:trPr>
                                <w:jc w:val="center"/>
                              </w:trPr>
                              <w:tc>
                                <w:tcPr>
                                  <w:tcW w:w="170" w:type="dxa"/>
                                  <w:tcBorders>
                                    <w:right w:val="single" w:sz="4" w:space="0" w:color="auto"/>
                                  </w:tcBorders>
                                </w:tcPr>
                                <w:p w14:paraId="62DF7A36"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3260479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32A6CA1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3A2A4B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5196300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9BDB98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E82B42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746F72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884F7C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02247E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E2CAAF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2A7242B"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738A2FC0" w14:textId="77777777" w:rsidTr="004F11BE">
                              <w:trPr>
                                <w:jc w:val="center"/>
                              </w:trPr>
                              <w:tc>
                                <w:tcPr>
                                  <w:tcW w:w="170" w:type="dxa"/>
                                  <w:tcBorders>
                                    <w:bottom w:val="single" w:sz="4" w:space="0" w:color="auto"/>
                                    <w:right w:val="single" w:sz="4" w:space="0" w:color="auto"/>
                                  </w:tcBorders>
                                </w:tcPr>
                                <w:p w14:paraId="1D2A5E97"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7D7B827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64A327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77E70C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8B90D3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E3D7E3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81F6EC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8E992B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3AD9EA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6ACBE1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C056C7E"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7200C72" w14:textId="77777777" w:rsidR="004F11BE" w:rsidRPr="006564CF" w:rsidRDefault="004F11BE" w:rsidP="0093539B">
                                  <w:pPr>
                                    <w:spacing w:line="240" w:lineRule="auto"/>
                                    <w:jc w:val="center"/>
                                    <w:rPr>
                                      <w:sz w:val="18"/>
                                      <w:szCs w:val="18"/>
                                    </w:rPr>
                                  </w:pPr>
                                  <w:r w:rsidRPr="006564CF">
                                    <w:rPr>
                                      <w:sz w:val="18"/>
                                      <w:szCs w:val="18"/>
                                    </w:rPr>
                                    <w:t>b</w:t>
                                  </w:r>
                                </w:p>
                              </w:tc>
                            </w:tr>
                          </w:tbl>
                          <w:p w14:paraId="1756DDC0" w14:textId="77777777" w:rsidR="004F11BE" w:rsidRPr="00CA06BA" w:rsidRDefault="004F11BE" w:rsidP="0093539B">
                            <w:pPr>
                              <w:spacing w:line="240" w:lineRule="auto"/>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1739F6FB" w14:textId="77777777" w:rsidTr="004F11BE">
                              <w:trPr>
                                <w:jc w:val="center"/>
                              </w:trPr>
                              <w:tc>
                                <w:tcPr>
                                  <w:tcW w:w="170" w:type="dxa"/>
                                  <w:tcBorders>
                                    <w:top w:val="single" w:sz="4" w:space="0" w:color="auto"/>
                                    <w:bottom w:val="single" w:sz="4" w:space="0" w:color="auto"/>
                                    <w:right w:val="single" w:sz="4" w:space="0" w:color="auto"/>
                                  </w:tcBorders>
                                </w:tcPr>
                                <w:p w14:paraId="7A85D21B"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ADA6152"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26D48F63"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438D8189"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26AF43EE"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2CCDCF2A"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6E913F98"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5541930B"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4FB2EB55"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1DFAE9A8"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3DE29A56"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3947B9F2"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0FB5578D"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3AEC7F82"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1DE47C6A"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185AE58"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607E5CE1"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ABE07B1"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0C7B561A" w14:textId="77777777" w:rsidTr="004F11BE">
                              <w:trPr>
                                <w:jc w:val="center"/>
                              </w:trPr>
                              <w:tc>
                                <w:tcPr>
                                  <w:tcW w:w="170" w:type="dxa"/>
                                  <w:tcBorders>
                                    <w:top w:val="single" w:sz="4" w:space="0" w:color="auto"/>
                                    <w:right w:val="single" w:sz="4" w:space="0" w:color="auto"/>
                                  </w:tcBorders>
                                </w:tcPr>
                                <w:p w14:paraId="25C4C152"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08391AD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1C8735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51FDAF6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C3E608E"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00AD72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AED4D3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CB7DA2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437B85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8A8D79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062EBA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DF864C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D3EF5B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3655C01"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28742C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A19401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5BC282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E5DB87D"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34D79E16" w14:textId="77777777" w:rsidTr="004F11BE">
                              <w:trPr>
                                <w:jc w:val="center"/>
                              </w:trPr>
                              <w:tc>
                                <w:tcPr>
                                  <w:tcW w:w="170" w:type="dxa"/>
                                  <w:tcBorders>
                                    <w:right w:val="single" w:sz="4" w:space="0" w:color="auto"/>
                                  </w:tcBorders>
                                </w:tcPr>
                                <w:p w14:paraId="72A2C9E1"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A27C3E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12938F3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1E94AE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DEC572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ED8C3C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CDB2A6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EF71A2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8B2DE0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0FC6B3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EA8F69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307E25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0829F8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E30122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5346C7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73190A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3865F4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503260E"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31D2F095" w14:textId="77777777" w:rsidTr="004F11BE">
                              <w:trPr>
                                <w:jc w:val="center"/>
                              </w:trPr>
                              <w:tc>
                                <w:tcPr>
                                  <w:tcW w:w="170" w:type="dxa"/>
                                  <w:tcBorders>
                                    <w:bottom w:val="single" w:sz="4" w:space="0" w:color="auto"/>
                                    <w:right w:val="single" w:sz="4" w:space="0" w:color="auto"/>
                                  </w:tcBorders>
                                </w:tcPr>
                                <w:p w14:paraId="4ED871E8"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6096A8CC"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ED679F2"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5510F89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71E14E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28156792"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8330A9A"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92AA97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4B4D75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8B5B731"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E41881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30E205D"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FFC52F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E08D7D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44DC78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6EC26C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C98D55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E3C7EA2" w14:textId="77777777" w:rsidR="004F11BE" w:rsidRPr="006564CF" w:rsidRDefault="004F11BE" w:rsidP="0093539B">
                                  <w:pPr>
                                    <w:spacing w:line="240" w:lineRule="auto"/>
                                    <w:jc w:val="center"/>
                                    <w:rPr>
                                      <w:sz w:val="18"/>
                                      <w:szCs w:val="18"/>
                                    </w:rPr>
                                  </w:pPr>
                                  <w:r w:rsidRPr="006564CF">
                                    <w:rPr>
                                      <w:sz w:val="18"/>
                                      <w:szCs w:val="18"/>
                                    </w:rPr>
                                    <w:t>c</w:t>
                                  </w:r>
                                </w:p>
                              </w:tc>
                            </w:tr>
                          </w:tbl>
                          <w:p w14:paraId="046454E8" w14:textId="77777777" w:rsidR="004F11BE" w:rsidRPr="00CA06BA" w:rsidRDefault="004F11BE" w:rsidP="0093539B">
                            <w:pPr>
                              <w:spacing w:line="240" w:lineRule="auto"/>
                            </w:pPr>
                          </w:p>
                        </w:tc>
                      </w:tr>
                      <w:tr w:rsidR="004F11BE" w:rsidRPr="00CA06BA" w14:paraId="710E0284" w14:textId="77777777" w:rsidTr="004F11BE">
                        <w:tc>
                          <w:tcPr>
                            <w:tcW w:w="5499" w:type="dxa"/>
                            <w:tcBorders>
                              <w:right w:val="dashed" w:sz="4" w:space="0" w:color="auto"/>
                            </w:tcBorders>
                          </w:tcPr>
                          <w:p w14:paraId="36C25FD3" w14:textId="77777777" w:rsidR="004F11BE" w:rsidRPr="00CA06BA" w:rsidRDefault="004F11BE" w:rsidP="0093539B">
                            <w:pPr>
                              <w:spacing w:line="240" w:lineRule="auto"/>
                              <w:jc w:val="center"/>
                            </w:pPr>
                            <w:r w:rsidRPr="006564CF">
                              <w:rPr>
                                <w:b/>
                                <w:bCs/>
                                <w:sz w:val="22"/>
                              </w:rPr>
                              <w:t>2M</w:t>
                            </w:r>
                            <w:r>
                              <w:rPr>
                                <w:b/>
                                <w:bCs/>
                              </w:rPr>
                              <w:t>B-CYS</w:t>
                            </w:r>
                          </w:p>
                        </w:tc>
                        <w:tc>
                          <w:tcPr>
                            <w:tcW w:w="8675" w:type="dxa"/>
                            <w:tcBorders>
                              <w:left w:val="dashed" w:sz="4" w:space="0" w:color="auto"/>
                            </w:tcBorders>
                          </w:tcPr>
                          <w:p w14:paraId="59E2E8E8" w14:textId="77777777" w:rsidR="004F11BE" w:rsidRPr="00CA06BA" w:rsidRDefault="004F11BE" w:rsidP="0093539B">
                            <w:pPr>
                              <w:spacing w:line="240" w:lineRule="auto"/>
                              <w:jc w:val="center"/>
                            </w:pPr>
                            <w:r w:rsidRPr="006564CF">
                              <w:rPr>
                                <w:b/>
                                <w:bCs/>
                                <w:sz w:val="22"/>
                              </w:rPr>
                              <w:t>2M</w:t>
                            </w:r>
                            <w:r>
                              <w:rPr>
                                <w:b/>
                                <w:bCs/>
                              </w:rPr>
                              <w:t>B-CYS</w:t>
                            </w:r>
                          </w:p>
                        </w:tc>
                      </w:tr>
                      <w:tr w:rsidR="004F11BE" w:rsidRPr="00CA06BA" w14:paraId="10C03CF4"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59B21B9A" w14:textId="77777777" w:rsidTr="004F11BE">
                              <w:trPr>
                                <w:jc w:val="center"/>
                              </w:trPr>
                              <w:tc>
                                <w:tcPr>
                                  <w:tcW w:w="170" w:type="dxa"/>
                                  <w:tcBorders>
                                    <w:top w:val="single" w:sz="4" w:space="0" w:color="auto"/>
                                    <w:bottom w:val="single" w:sz="4" w:space="0" w:color="auto"/>
                                    <w:right w:val="single" w:sz="4" w:space="0" w:color="auto"/>
                                  </w:tcBorders>
                                </w:tcPr>
                                <w:p w14:paraId="418373EB"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B02E2D9"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68C58EEC"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7E08E9BE"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36FC2173"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019C0356"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5938A374"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CE36F3B"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6C2F2AC9"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88940B3"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74841194"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09A352F4"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449AC00F" w14:textId="77777777" w:rsidTr="004F11BE">
                              <w:trPr>
                                <w:jc w:val="center"/>
                              </w:trPr>
                              <w:tc>
                                <w:tcPr>
                                  <w:tcW w:w="170" w:type="dxa"/>
                                  <w:tcBorders>
                                    <w:top w:val="single" w:sz="4" w:space="0" w:color="auto"/>
                                    <w:right w:val="single" w:sz="4" w:space="0" w:color="auto"/>
                                  </w:tcBorders>
                                </w:tcPr>
                                <w:p w14:paraId="20D9CF4B"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EF23CBF"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E1156B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A37559C"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7DC19F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1DBE4F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BEC2E06"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3EAE88E7"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8C6CEE6"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DFC244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1D0764C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FB2ACC4"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7BEDB89F" w14:textId="77777777" w:rsidTr="004F11BE">
                              <w:trPr>
                                <w:jc w:val="center"/>
                              </w:trPr>
                              <w:tc>
                                <w:tcPr>
                                  <w:tcW w:w="170" w:type="dxa"/>
                                  <w:tcBorders>
                                    <w:right w:val="single" w:sz="4" w:space="0" w:color="auto"/>
                                  </w:tcBorders>
                                </w:tcPr>
                                <w:p w14:paraId="7FC6C5A7"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07999F7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B866AA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5EB534E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68BC0F6F"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11A8FD0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AFFB80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5F42DC9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316ACE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7F5194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50D69094"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2755FEC"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114D2364" w14:textId="77777777" w:rsidTr="004F11BE">
                              <w:trPr>
                                <w:jc w:val="center"/>
                              </w:trPr>
                              <w:tc>
                                <w:tcPr>
                                  <w:tcW w:w="170" w:type="dxa"/>
                                  <w:tcBorders>
                                    <w:bottom w:val="single" w:sz="4" w:space="0" w:color="auto"/>
                                    <w:right w:val="single" w:sz="4" w:space="0" w:color="auto"/>
                                  </w:tcBorders>
                                </w:tcPr>
                                <w:p w14:paraId="69D0AE6F"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05C0D02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50FD933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B04E61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75FCD78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FE52C9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5EC488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4A7AC1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F813BD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BE20A11"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9A8E8E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FFC68CB" w14:textId="77777777" w:rsidR="004F11BE" w:rsidRPr="006564CF" w:rsidRDefault="004F11BE" w:rsidP="0093539B">
                                  <w:pPr>
                                    <w:spacing w:line="240" w:lineRule="auto"/>
                                    <w:jc w:val="center"/>
                                    <w:rPr>
                                      <w:sz w:val="18"/>
                                      <w:szCs w:val="18"/>
                                    </w:rPr>
                                  </w:pPr>
                                  <w:r w:rsidRPr="006564CF">
                                    <w:rPr>
                                      <w:sz w:val="18"/>
                                      <w:szCs w:val="18"/>
                                    </w:rPr>
                                    <w:t>b</w:t>
                                  </w:r>
                                </w:p>
                              </w:tc>
                            </w:tr>
                          </w:tbl>
                          <w:p w14:paraId="57537FAE" w14:textId="77777777" w:rsidR="004F11BE" w:rsidRPr="006564CF" w:rsidRDefault="004F11BE" w:rsidP="0093539B">
                            <w:pPr>
                              <w:spacing w:line="240" w:lineRule="auto"/>
                              <w:jc w:val="center"/>
                              <w:rPr>
                                <w:b/>
                                <w:bCs/>
                                <w:sz w:val="22"/>
                              </w:rPr>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514949E4" w14:textId="77777777" w:rsidTr="004F11BE">
                              <w:trPr>
                                <w:jc w:val="center"/>
                              </w:trPr>
                              <w:tc>
                                <w:tcPr>
                                  <w:tcW w:w="170" w:type="dxa"/>
                                  <w:tcBorders>
                                    <w:top w:val="single" w:sz="4" w:space="0" w:color="auto"/>
                                    <w:bottom w:val="single" w:sz="4" w:space="0" w:color="auto"/>
                                    <w:right w:val="single" w:sz="4" w:space="0" w:color="auto"/>
                                  </w:tcBorders>
                                </w:tcPr>
                                <w:p w14:paraId="39561393"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3639AE51"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5DE130F1"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231F6D63"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07B42EA8"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266EA5A5"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7DD570C5"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005440DD"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3B49052C"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7B584D3D"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059806BD"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34473197"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2A4638C9"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62FD4312"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2902F164"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70F359B9"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42C60A97"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42910A6A"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4FBE409B" w14:textId="77777777" w:rsidTr="004F11BE">
                              <w:trPr>
                                <w:jc w:val="center"/>
                              </w:trPr>
                              <w:tc>
                                <w:tcPr>
                                  <w:tcW w:w="170" w:type="dxa"/>
                                  <w:tcBorders>
                                    <w:top w:val="single" w:sz="4" w:space="0" w:color="auto"/>
                                    <w:right w:val="single" w:sz="4" w:space="0" w:color="auto"/>
                                  </w:tcBorders>
                                </w:tcPr>
                                <w:p w14:paraId="03A49150"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B67699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94B13FC"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04A789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4024FF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7C1A4C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ADAF9B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DAA239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324305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E5F8DA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2CA899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F0DA06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8D05A6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C27FA7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4C0FFD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B24066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0160D0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8FDE81B"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336BAF16" w14:textId="77777777" w:rsidTr="004F11BE">
                              <w:trPr>
                                <w:jc w:val="center"/>
                              </w:trPr>
                              <w:tc>
                                <w:tcPr>
                                  <w:tcW w:w="170" w:type="dxa"/>
                                  <w:tcBorders>
                                    <w:right w:val="single" w:sz="4" w:space="0" w:color="auto"/>
                                  </w:tcBorders>
                                </w:tcPr>
                                <w:p w14:paraId="50C14A42"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224A988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2CB1325"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63AA359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3D63F0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D3C448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C1E0B9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7AEA4A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1F0430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9478C7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68E4FB9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39580F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9814FC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0DE938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5CDB2A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F4A7A2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73CA4F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C92B662"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61332587" w14:textId="77777777" w:rsidTr="004F11BE">
                              <w:trPr>
                                <w:jc w:val="center"/>
                              </w:trPr>
                              <w:tc>
                                <w:tcPr>
                                  <w:tcW w:w="170" w:type="dxa"/>
                                  <w:tcBorders>
                                    <w:bottom w:val="single" w:sz="4" w:space="0" w:color="auto"/>
                                    <w:right w:val="single" w:sz="4" w:space="0" w:color="auto"/>
                                  </w:tcBorders>
                                </w:tcPr>
                                <w:p w14:paraId="45289E88"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4256A272"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10A2BD7E"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E4C489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F899D1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D5BC20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42FAED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452F9D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E48A75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448B1C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3DA401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6DAAAB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DD43D4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22404808"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7180FF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128F49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B3AE18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CEAA7C6" w14:textId="77777777" w:rsidR="004F11BE" w:rsidRPr="006564CF" w:rsidRDefault="004F11BE" w:rsidP="0093539B">
                                  <w:pPr>
                                    <w:spacing w:line="240" w:lineRule="auto"/>
                                    <w:jc w:val="center"/>
                                    <w:rPr>
                                      <w:sz w:val="18"/>
                                      <w:szCs w:val="18"/>
                                    </w:rPr>
                                  </w:pPr>
                                  <w:r w:rsidRPr="006564CF">
                                    <w:rPr>
                                      <w:sz w:val="18"/>
                                      <w:szCs w:val="18"/>
                                    </w:rPr>
                                    <w:t>c</w:t>
                                  </w:r>
                                </w:p>
                              </w:tc>
                            </w:tr>
                          </w:tbl>
                          <w:p w14:paraId="02339AA4" w14:textId="77777777" w:rsidR="004F11BE" w:rsidRPr="006564CF" w:rsidRDefault="004F11BE" w:rsidP="0093539B">
                            <w:pPr>
                              <w:spacing w:line="240" w:lineRule="auto"/>
                              <w:jc w:val="center"/>
                              <w:rPr>
                                <w:b/>
                                <w:bCs/>
                                <w:sz w:val="22"/>
                              </w:rPr>
                            </w:pPr>
                          </w:p>
                        </w:tc>
                      </w:tr>
                      <w:tr w:rsidR="004F11BE" w:rsidRPr="00CA06BA" w14:paraId="33FE0BB7" w14:textId="77777777" w:rsidTr="004F11BE">
                        <w:tc>
                          <w:tcPr>
                            <w:tcW w:w="5499" w:type="dxa"/>
                            <w:tcBorders>
                              <w:right w:val="dashed" w:sz="4" w:space="0" w:color="auto"/>
                            </w:tcBorders>
                          </w:tcPr>
                          <w:p w14:paraId="39EF1909" w14:textId="77777777" w:rsidR="004F11BE" w:rsidRPr="006564CF" w:rsidRDefault="004F11BE" w:rsidP="0093539B">
                            <w:pPr>
                              <w:spacing w:line="240" w:lineRule="auto"/>
                              <w:jc w:val="center"/>
                              <w:rPr>
                                <w:b/>
                                <w:bCs/>
                                <w:sz w:val="18"/>
                                <w:szCs w:val="18"/>
                              </w:rPr>
                            </w:pPr>
                            <w:r>
                              <w:rPr>
                                <w:b/>
                                <w:bCs/>
                              </w:rPr>
                              <w:t>3</w:t>
                            </w:r>
                            <w:r w:rsidRPr="006564CF">
                              <w:rPr>
                                <w:b/>
                                <w:bCs/>
                                <w:sz w:val="22"/>
                              </w:rPr>
                              <w:t>M</w:t>
                            </w:r>
                            <w:r>
                              <w:rPr>
                                <w:b/>
                                <w:bCs/>
                              </w:rPr>
                              <w:t>B-CYS</w:t>
                            </w:r>
                          </w:p>
                        </w:tc>
                        <w:tc>
                          <w:tcPr>
                            <w:tcW w:w="8675" w:type="dxa"/>
                            <w:tcBorders>
                              <w:left w:val="dashed" w:sz="4" w:space="0" w:color="auto"/>
                            </w:tcBorders>
                          </w:tcPr>
                          <w:p w14:paraId="24A0482F" w14:textId="77777777" w:rsidR="004F11BE" w:rsidRPr="006564CF" w:rsidRDefault="004F11BE" w:rsidP="0093539B">
                            <w:pPr>
                              <w:spacing w:line="240" w:lineRule="auto"/>
                              <w:jc w:val="center"/>
                              <w:rPr>
                                <w:b/>
                                <w:bCs/>
                                <w:sz w:val="18"/>
                                <w:szCs w:val="18"/>
                              </w:rPr>
                            </w:pPr>
                            <w:r>
                              <w:rPr>
                                <w:b/>
                                <w:bCs/>
                              </w:rPr>
                              <w:t>3</w:t>
                            </w:r>
                            <w:r w:rsidRPr="006564CF">
                              <w:rPr>
                                <w:b/>
                                <w:bCs/>
                                <w:sz w:val="22"/>
                              </w:rPr>
                              <w:t>M</w:t>
                            </w:r>
                            <w:r>
                              <w:rPr>
                                <w:b/>
                                <w:bCs/>
                              </w:rPr>
                              <w:t>B-CYS</w:t>
                            </w:r>
                          </w:p>
                        </w:tc>
                      </w:tr>
                      <w:tr w:rsidR="004F11BE" w:rsidRPr="00CA06BA" w14:paraId="792C53BF"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716B3BE1" w14:textId="77777777" w:rsidTr="004F11BE">
                              <w:trPr>
                                <w:jc w:val="center"/>
                              </w:trPr>
                              <w:tc>
                                <w:tcPr>
                                  <w:tcW w:w="170" w:type="dxa"/>
                                  <w:tcBorders>
                                    <w:top w:val="single" w:sz="4" w:space="0" w:color="auto"/>
                                    <w:bottom w:val="single" w:sz="4" w:space="0" w:color="auto"/>
                                    <w:right w:val="single" w:sz="4" w:space="0" w:color="auto"/>
                                  </w:tcBorders>
                                </w:tcPr>
                                <w:p w14:paraId="341440C0"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0804D45B"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3C5348ED"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22189D5"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3BB19323"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266668A1"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41C8A3D5"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4941F6D3"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02A6CB55"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53D324B7"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66345A18"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017144DB"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4F92A5E8" w14:textId="77777777" w:rsidTr="004F11BE">
                              <w:trPr>
                                <w:jc w:val="center"/>
                              </w:trPr>
                              <w:tc>
                                <w:tcPr>
                                  <w:tcW w:w="170" w:type="dxa"/>
                                  <w:tcBorders>
                                    <w:top w:val="single" w:sz="4" w:space="0" w:color="auto"/>
                                    <w:right w:val="single" w:sz="4" w:space="0" w:color="auto"/>
                                  </w:tcBorders>
                                </w:tcPr>
                                <w:p w14:paraId="39E51B07"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254ABD5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3F4DF49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CAC293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3B68C0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D25FED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5AD8CD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DFFEF3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E87E64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E9AADA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F03BFF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DE970A2"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35C38FDE" w14:textId="77777777" w:rsidTr="004F11BE">
                              <w:trPr>
                                <w:jc w:val="center"/>
                              </w:trPr>
                              <w:tc>
                                <w:tcPr>
                                  <w:tcW w:w="170" w:type="dxa"/>
                                  <w:tcBorders>
                                    <w:right w:val="single" w:sz="4" w:space="0" w:color="auto"/>
                                  </w:tcBorders>
                                </w:tcPr>
                                <w:p w14:paraId="47F391D1"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662DE547"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9C1B34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6707868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26BFE94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B65A156"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4EB37D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EC9CD2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ED13FA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C83600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706CFA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B58B925"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2371A821" w14:textId="77777777" w:rsidTr="004F11BE">
                              <w:trPr>
                                <w:jc w:val="center"/>
                              </w:trPr>
                              <w:tc>
                                <w:tcPr>
                                  <w:tcW w:w="170" w:type="dxa"/>
                                  <w:tcBorders>
                                    <w:bottom w:val="single" w:sz="4" w:space="0" w:color="auto"/>
                                    <w:right w:val="single" w:sz="4" w:space="0" w:color="auto"/>
                                  </w:tcBorders>
                                </w:tcPr>
                                <w:p w14:paraId="2A72FFCE"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18CC589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26FF2D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BC34B3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1E2855A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C6B43D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A15290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8D2C5C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8FB63BF"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F2E968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95110CF"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5FE9A48" w14:textId="77777777" w:rsidR="004F11BE" w:rsidRPr="006564CF" w:rsidRDefault="004F11BE" w:rsidP="0093539B">
                                  <w:pPr>
                                    <w:spacing w:line="240" w:lineRule="auto"/>
                                    <w:jc w:val="center"/>
                                    <w:rPr>
                                      <w:sz w:val="18"/>
                                      <w:szCs w:val="18"/>
                                    </w:rPr>
                                  </w:pPr>
                                  <w:r w:rsidRPr="006564CF">
                                    <w:rPr>
                                      <w:sz w:val="18"/>
                                      <w:szCs w:val="18"/>
                                    </w:rPr>
                                    <w:t>c</w:t>
                                  </w:r>
                                </w:p>
                              </w:tc>
                            </w:tr>
                          </w:tbl>
                          <w:p w14:paraId="5A4BCA03" w14:textId="77777777" w:rsidR="004F11BE" w:rsidRDefault="004F11BE" w:rsidP="0093539B">
                            <w:pPr>
                              <w:spacing w:line="240" w:lineRule="auto"/>
                              <w:jc w:val="center"/>
                              <w:rPr>
                                <w:b/>
                                <w:bCs/>
                              </w:rPr>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2A582FFA" w14:textId="77777777" w:rsidTr="004F11BE">
                              <w:trPr>
                                <w:jc w:val="center"/>
                              </w:trPr>
                              <w:tc>
                                <w:tcPr>
                                  <w:tcW w:w="170" w:type="dxa"/>
                                  <w:tcBorders>
                                    <w:top w:val="single" w:sz="4" w:space="0" w:color="auto"/>
                                    <w:bottom w:val="single" w:sz="4" w:space="0" w:color="auto"/>
                                    <w:right w:val="single" w:sz="4" w:space="0" w:color="auto"/>
                                  </w:tcBorders>
                                </w:tcPr>
                                <w:p w14:paraId="2891AEA2"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77E532A6"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2ED4F42E"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3AA85583"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66E56365"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09230D9C"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20CDCD13"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12411C9C"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66F343D1"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1D7D9D24"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77023D59"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BF88648"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784430E0"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6B13EE78"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76B05D6A"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6FC9408"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02C7DFBC"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48DEE731"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26BBFCCC" w14:textId="77777777" w:rsidTr="004F11BE">
                              <w:trPr>
                                <w:jc w:val="center"/>
                              </w:trPr>
                              <w:tc>
                                <w:tcPr>
                                  <w:tcW w:w="170" w:type="dxa"/>
                                  <w:tcBorders>
                                    <w:top w:val="single" w:sz="4" w:space="0" w:color="auto"/>
                                    <w:right w:val="single" w:sz="4" w:space="0" w:color="auto"/>
                                  </w:tcBorders>
                                </w:tcPr>
                                <w:p w14:paraId="143546E4"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AED4DB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CCBBB8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EE6E80B"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B609CF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472F86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9AFD87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A0F1EC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11D575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DAC9FA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027513C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0853BF2"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2598DA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09C2F3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2CCFC78"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CFE622E"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6096FB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30F22EE"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2A83DAE6" w14:textId="77777777" w:rsidTr="004F11BE">
                              <w:trPr>
                                <w:jc w:val="center"/>
                              </w:trPr>
                              <w:tc>
                                <w:tcPr>
                                  <w:tcW w:w="170" w:type="dxa"/>
                                  <w:tcBorders>
                                    <w:right w:val="single" w:sz="4" w:space="0" w:color="auto"/>
                                  </w:tcBorders>
                                </w:tcPr>
                                <w:p w14:paraId="14DDED29"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20E0099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DDC116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E94CE2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DB55BF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195527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88898E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B5DFC2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F9F4D2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D5F4A4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BB1445D"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A984A9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F72ACD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D5E9FF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22B55A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381540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381C6D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4B623B0"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1284BA52" w14:textId="77777777" w:rsidTr="004F11BE">
                              <w:trPr>
                                <w:jc w:val="center"/>
                              </w:trPr>
                              <w:tc>
                                <w:tcPr>
                                  <w:tcW w:w="170" w:type="dxa"/>
                                  <w:tcBorders>
                                    <w:bottom w:val="single" w:sz="4" w:space="0" w:color="auto"/>
                                    <w:right w:val="single" w:sz="4" w:space="0" w:color="auto"/>
                                  </w:tcBorders>
                                </w:tcPr>
                                <w:p w14:paraId="1F7179BB"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5F57BC0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3D5EC47"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0D64A6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7F1B08E"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E0F0E9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2AF24A6"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41DC8D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5AE1C4D"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3805AB1"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E23EBED"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31EC2B4"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E206AE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CB1EEF8"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1296BD9"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D1B2FC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705F916"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B316F39" w14:textId="77777777" w:rsidR="004F11BE" w:rsidRPr="006564CF" w:rsidRDefault="004F11BE" w:rsidP="0093539B">
                                  <w:pPr>
                                    <w:spacing w:line="240" w:lineRule="auto"/>
                                    <w:jc w:val="center"/>
                                    <w:rPr>
                                      <w:sz w:val="18"/>
                                      <w:szCs w:val="18"/>
                                    </w:rPr>
                                  </w:pPr>
                                  <w:r w:rsidRPr="006564CF">
                                    <w:rPr>
                                      <w:sz w:val="18"/>
                                      <w:szCs w:val="18"/>
                                    </w:rPr>
                                    <w:t>c</w:t>
                                  </w:r>
                                </w:p>
                              </w:tc>
                            </w:tr>
                          </w:tbl>
                          <w:p w14:paraId="08ECA2C0" w14:textId="77777777" w:rsidR="004F11BE" w:rsidRDefault="004F11BE" w:rsidP="0093539B">
                            <w:pPr>
                              <w:spacing w:line="240" w:lineRule="auto"/>
                              <w:jc w:val="center"/>
                              <w:rPr>
                                <w:b/>
                                <w:bCs/>
                              </w:rPr>
                            </w:pPr>
                          </w:p>
                        </w:tc>
                      </w:tr>
                      <w:tr w:rsidR="004F11BE" w:rsidRPr="00CA06BA" w14:paraId="3CF73D06" w14:textId="77777777" w:rsidTr="004F11BE">
                        <w:tc>
                          <w:tcPr>
                            <w:tcW w:w="5499" w:type="dxa"/>
                            <w:tcBorders>
                              <w:right w:val="dashed" w:sz="4" w:space="0" w:color="auto"/>
                            </w:tcBorders>
                          </w:tcPr>
                          <w:p w14:paraId="3495C8D7" w14:textId="77777777" w:rsidR="004F11BE" w:rsidRPr="006564CF" w:rsidRDefault="004F11BE" w:rsidP="0093539B">
                            <w:pPr>
                              <w:spacing w:line="240" w:lineRule="auto"/>
                              <w:jc w:val="center"/>
                              <w:rPr>
                                <w:b/>
                                <w:bCs/>
                                <w:sz w:val="18"/>
                                <w:szCs w:val="18"/>
                              </w:rPr>
                            </w:pPr>
                            <w:r>
                              <w:rPr>
                                <w:b/>
                                <w:bCs/>
                              </w:rPr>
                              <w:t>PHE-CYS</w:t>
                            </w:r>
                          </w:p>
                        </w:tc>
                        <w:tc>
                          <w:tcPr>
                            <w:tcW w:w="8675" w:type="dxa"/>
                            <w:tcBorders>
                              <w:left w:val="dashed" w:sz="4" w:space="0" w:color="auto"/>
                            </w:tcBorders>
                          </w:tcPr>
                          <w:p w14:paraId="71469CB8" w14:textId="77777777" w:rsidR="004F11BE" w:rsidRPr="006564CF" w:rsidRDefault="004F11BE" w:rsidP="0093539B">
                            <w:pPr>
                              <w:spacing w:line="240" w:lineRule="auto"/>
                              <w:jc w:val="center"/>
                              <w:rPr>
                                <w:b/>
                                <w:bCs/>
                                <w:sz w:val="18"/>
                                <w:szCs w:val="18"/>
                              </w:rPr>
                            </w:pPr>
                            <w:r>
                              <w:rPr>
                                <w:b/>
                                <w:bCs/>
                              </w:rPr>
                              <w:t>PHE-CYS</w:t>
                            </w:r>
                          </w:p>
                        </w:tc>
                      </w:tr>
                      <w:tr w:rsidR="004F11BE" w:rsidRPr="00CA06BA" w14:paraId="49FCBA20" w14:textId="77777777" w:rsidTr="004F11BE">
                        <w:tc>
                          <w:tcPr>
                            <w:tcW w:w="5499" w:type="dxa"/>
                            <w:tcBorders>
                              <w:righ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399"/>
                              <w:gridCol w:w="399"/>
                              <w:gridCol w:w="399"/>
                              <w:gridCol w:w="399"/>
                              <w:gridCol w:w="538"/>
                              <w:gridCol w:w="399"/>
                              <w:gridCol w:w="538"/>
                              <w:gridCol w:w="399"/>
                              <w:gridCol w:w="538"/>
                              <w:gridCol w:w="399"/>
                              <w:gridCol w:w="399"/>
                            </w:tblGrid>
                            <w:tr w:rsidR="004F11BE" w:rsidRPr="006564CF" w14:paraId="668AD32F" w14:textId="77777777" w:rsidTr="004F11BE">
                              <w:trPr>
                                <w:jc w:val="center"/>
                              </w:trPr>
                              <w:tc>
                                <w:tcPr>
                                  <w:tcW w:w="170" w:type="dxa"/>
                                  <w:tcBorders>
                                    <w:top w:val="single" w:sz="4" w:space="0" w:color="auto"/>
                                    <w:bottom w:val="single" w:sz="4" w:space="0" w:color="auto"/>
                                    <w:right w:val="single" w:sz="4" w:space="0" w:color="auto"/>
                                  </w:tcBorders>
                                </w:tcPr>
                                <w:p w14:paraId="73ECE485"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207BE3F" w14:textId="77777777" w:rsidR="004F11BE" w:rsidRPr="006564CF" w:rsidRDefault="004F11BE" w:rsidP="0093539B">
                                  <w:pPr>
                                    <w:spacing w:line="240" w:lineRule="auto"/>
                                    <w:jc w:val="center"/>
                                    <w:rPr>
                                      <w:b/>
                                      <w:bCs/>
                                      <w:sz w:val="18"/>
                                      <w:szCs w:val="18"/>
                                    </w:rPr>
                                  </w:pPr>
                                  <w:r w:rsidRPr="006564CF">
                                    <w:rPr>
                                      <w:b/>
                                      <w:bCs/>
                                      <w:sz w:val="18"/>
                                      <w:szCs w:val="18"/>
                                    </w:rPr>
                                    <w:t>12</w:t>
                                  </w:r>
                                </w:p>
                              </w:tc>
                              <w:tc>
                                <w:tcPr>
                                  <w:tcW w:w="170" w:type="dxa"/>
                                  <w:tcBorders>
                                    <w:top w:val="single" w:sz="4" w:space="0" w:color="auto"/>
                                    <w:bottom w:val="single" w:sz="4" w:space="0" w:color="auto"/>
                                  </w:tcBorders>
                                </w:tcPr>
                                <w:p w14:paraId="5E1A6182"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351BA446"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0079E86D"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5FD64CA7"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3B477F35"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40E7DFB5"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1A7DF939"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6DCECAB5" w14:textId="77777777" w:rsidR="004F11BE" w:rsidRPr="006564CF" w:rsidRDefault="004F11BE" w:rsidP="0093539B">
                                  <w:pPr>
                                    <w:spacing w:line="240" w:lineRule="auto"/>
                                    <w:jc w:val="center"/>
                                    <w:rPr>
                                      <w:b/>
                                      <w:bCs/>
                                      <w:sz w:val="18"/>
                                      <w:szCs w:val="18"/>
                                    </w:rPr>
                                  </w:pPr>
                                  <w:r w:rsidRPr="006564CF">
                                    <w:rPr>
                                      <w:b/>
                                      <w:bCs/>
                                      <w:sz w:val="18"/>
                                      <w:szCs w:val="18"/>
                                    </w:rPr>
                                    <w:t>20.5</w:t>
                                  </w:r>
                                </w:p>
                              </w:tc>
                              <w:tc>
                                <w:tcPr>
                                  <w:tcW w:w="170" w:type="dxa"/>
                                  <w:tcBorders>
                                    <w:top w:val="single" w:sz="4" w:space="0" w:color="auto"/>
                                    <w:bottom w:val="single" w:sz="4" w:space="0" w:color="auto"/>
                                  </w:tcBorders>
                                </w:tcPr>
                                <w:p w14:paraId="31437B24" w14:textId="77777777" w:rsidR="004F11BE" w:rsidRPr="006564CF" w:rsidRDefault="004F11BE" w:rsidP="0093539B">
                                  <w:pPr>
                                    <w:spacing w:line="240" w:lineRule="auto"/>
                                    <w:jc w:val="center"/>
                                    <w:rPr>
                                      <w:b/>
                                      <w:bCs/>
                                      <w:sz w:val="18"/>
                                      <w:szCs w:val="18"/>
                                    </w:rPr>
                                  </w:pPr>
                                  <w:r w:rsidRPr="006564CF">
                                    <w:rPr>
                                      <w:b/>
                                      <w:bCs/>
                                      <w:sz w:val="18"/>
                                      <w:szCs w:val="18"/>
                                    </w:rPr>
                                    <w:t>21</w:t>
                                  </w:r>
                                </w:p>
                              </w:tc>
                              <w:tc>
                                <w:tcPr>
                                  <w:tcW w:w="170" w:type="dxa"/>
                                  <w:tcBorders>
                                    <w:top w:val="single" w:sz="4" w:space="0" w:color="auto"/>
                                    <w:bottom w:val="single" w:sz="4" w:space="0" w:color="auto"/>
                                  </w:tcBorders>
                                </w:tcPr>
                                <w:p w14:paraId="04D7D173" w14:textId="77777777" w:rsidR="004F11BE" w:rsidRPr="006564CF" w:rsidRDefault="004F11BE" w:rsidP="0093539B">
                                  <w:pPr>
                                    <w:spacing w:line="240" w:lineRule="auto"/>
                                    <w:jc w:val="center"/>
                                    <w:rPr>
                                      <w:b/>
                                      <w:bCs/>
                                      <w:sz w:val="18"/>
                                      <w:szCs w:val="18"/>
                                    </w:rPr>
                                  </w:pPr>
                                  <w:r w:rsidRPr="006564CF">
                                    <w:rPr>
                                      <w:b/>
                                      <w:bCs/>
                                      <w:sz w:val="18"/>
                                      <w:szCs w:val="18"/>
                                    </w:rPr>
                                    <w:t>22</w:t>
                                  </w:r>
                                </w:p>
                              </w:tc>
                            </w:tr>
                            <w:tr w:rsidR="004F11BE" w:rsidRPr="006564CF" w14:paraId="359248E0" w14:textId="77777777" w:rsidTr="004F11BE">
                              <w:trPr>
                                <w:jc w:val="center"/>
                              </w:trPr>
                              <w:tc>
                                <w:tcPr>
                                  <w:tcW w:w="170" w:type="dxa"/>
                                  <w:tcBorders>
                                    <w:top w:val="single" w:sz="4" w:space="0" w:color="auto"/>
                                    <w:right w:val="single" w:sz="4" w:space="0" w:color="auto"/>
                                  </w:tcBorders>
                                </w:tcPr>
                                <w:p w14:paraId="76D4AAEE"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57AE6C23"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59776855"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54EA7B1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4281F980"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F4D87E8"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2C63920B"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02E683C5"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Borders>
                                    <w:top w:val="single" w:sz="4" w:space="0" w:color="auto"/>
                                  </w:tcBorders>
                                </w:tcPr>
                                <w:p w14:paraId="6059D2E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0FC42C1"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899D35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04E43F7"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18458238" w14:textId="77777777" w:rsidTr="004F11BE">
                              <w:trPr>
                                <w:jc w:val="center"/>
                              </w:trPr>
                              <w:tc>
                                <w:tcPr>
                                  <w:tcW w:w="170" w:type="dxa"/>
                                  <w:tcBorders>
                                    <w:right w:val="single" w:sz="4" w:space="0" w:color="auto"/>
                                  </w:tcBorders>
                                </w:tcPr>
                                <w:p w14:paraId="480293AA"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25E7B5E1"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5393967"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3F5BF4E4"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45CEABD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24A2345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DBF998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3A72477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4D2C24F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192692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8D7CB36"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699BC79B"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0C8CAD47" w14:textId="77777777" w:rsidTr="004F11BE">
                              <w:trPr>
                                <w:jc w:val="center"/>
                              </w:trPr>
                              <w:tc>
                                <w:tcPr>
                                  <w:tcW w:w="170" w:type="dxa"/>
                                  <w:tcBorders>
                                    <w:bottom w:val="single" w:sz="4" w:space="0" w:color="auto"/>
                                    <w:right w:val="single" w:sz="4" w:space="0" w:color="auto"/>
                                  </w:tcBorders>
                                </w:tcPr>
                                <w:p w14:paraId="3DA149F4"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6F9EE48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3DB2663D"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0008FF6A" w14:textId="77777777" w:rsidR="004F11BE" w:rsidRPr="006564CF" w:rsidRDefault="004F11BE" w:rsidP="0093539B">
                                  <w:pPr>
                                    <w:spacing w:line="240" w:lineRule="auto"/>
                                    <w:jc w:val="center"/>
                                    <w:rPr>
                                      <w:sz w:val="18"/>
                                      <w:szCs w:val="18"/>
                                    </w:rPr>
                                  </w:pPr>
                                  <w:r w:rsidRPr="006564CF">
                                    <w:rPr>
                                      <w:sz w:val="18"/>
                                      <w:szCs w:val="18"/>
                                    </w:rPr>
                                    <w:t>x</w:t>
                                  </w:r>
                                </w:p>
                              </w:tc>
                              <w:tc>
                                <w:tcPr>
                                  <w:tcW w:w="170" w:type="dxa"/>
                                </w:tcPr>
                                <w:p w14:paraId="743B436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0957B3F"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1A5E34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740BCD0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3C5DAB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8646F7A"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01582B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444C028" w14:textId="77777777" w:rsidR="004F11BE" w:rsidRPr="006564CF" w:rsidRDefault="004F11BE" w:rsidP="0093539B">
                                  <w:pPr>
                                    <w:spacing w:line="240" w:lineRule="auto"/>
                                    <w:jc w:val="center"/>
                                    <w:rPr>
                                      <w:sz w:val="18"/>
                                      <w:szCs w:val="18"/>
                                    </w:rPr>
                                  </w:pPr>
                                  <w:r w:rsidRPr="006564CF">
                                    <w:rPr>
                                      <w:sz w:val="18"/>
                                      <w:szCs w:val="18"/>
                                    </w:rPr>
                                    <w:t>b</w:t>
                                  </w:r>
                                </w:p>
                              </w:tc>
                            </w:tr>
                          </w:tbl>
                          <w:p w14:paraId="0BE04241" w14:textId="77777777" w:rsidR="004F11BE" w:rsidRDefault="004F11BE" w:rsidP="0093539B">
                            <w:pPr>
                              <w:spacing w:line="240" w:lineRule="auto"/>
                              <w:jc w:val="center"/>
                              <w:rPr>
                                <w:b/>
                                <w:bCs/>
                              </w:rPr>
                            </w:pPr>
                          </w:p>
                        </w:tc>
                        <w:tc>
                          <w:tcPr>
                            <w:tcW w:w="8675" w:type="dxa"/>
                            <w:tcBorders>
                              <w:left w:val="dashed" w:sz="4" w:space="0" w:color="auto"/>
                            </w:tcBorders>
                          </w:tcPr>
                          <w:tbl>
                            <w:tblPr>
                              <w:tblStyle w:val="TableGrid"/>
                              <w:tblW w:w="0" w:type="auto"/>
                              <w:jc w:val="center"/>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25"/>
                              <w:gridCol w:w="538"/>
                              <w:gridCol w:w="399"/>
                              <w:gridCol w:w="538"/>
                              <w:gridCol w:w="399"/>
                              <w:gridCol w:w="538"/>
                              <w:gridCol w:w="399"/>
                              <w:gridCol w:w="538"/>
                              <w:gridCol w:w="399"/>
                              <w:gridCol w:w="538"/>
                              <w:gridCol w:w="399"/>
                              <w:gridCol w:w="538"/>
                              <w:gridCol w:w="399"/>
                              <w:gridCol w:w="538"/>
                              <w:gridCol w:w="399"/>
                              <w:gridCol w:w="538"/>
                              <w:gridCol w:w="399"/>
                              <w:gridCol w:w="538"/>
                            </w:tblGrid>
                            <w:tr w:rsidR="004F11BE" w:rsidRPr="006564CF" w14:paraId="37405ED1" w14:textId="77777777" w:rsidTr="004F11BE">
                              <w:trPr>
                                <w:jc w:val="center"/>
                              </w:trPr>
                              <w:tc>
                                <w:tcPr>
                                  <w:tcW w:w="170" w:type="dxa"/>
                                  <w:tcBorders>
                                    <w:top w:val="single" w:sz="4" w:space="0" w:color="auto"/>
                                    <w:bottom w:val="single" w:sz="4" w:space="0" w:color="auto"/>
                                    <w:right w:val="single" w:sz="4" w:space="0" w:color="auto"/>
                                  </w:tcBorders>
                                </w:tcPr>
                                <w:p w14:paraId="355A79B3" w14:textId="77777777" w:rsidR="004F11BE" w:rsidRPr="006564CF" w:rsidRDefault="004F11BE" w:rsidP="0093539B">
                                  <w:pPr>
                                    <w:spacing w:line="240" w:lineRule="auto"/>
                                    <w:jc w:val="center"/>
                                    <w:rPr>
                                      <w:b/>
                                      <w:bCs/>
                                      <w:sz w:val="18"/>
                                      <w:szCs w:val="18"/>
                                    </w:rPr>
                                  </w:pPr>
                                  <w:r w:rsidRPr="006564CF">
                                    <w:rPr>
                                      <w:b/>
                                      <w:bCs/>
                                      <w:sz w:val="18"/>
                                      <w:szCs w:val="18"/>
                                    </w:rPr>
                                    <w:t>(h)</w:t>
                                  </w:r>
                                </w:p>
                              </w:tc>
                              <w:tc>
                                <w:tcPr>
                                  <w:tcW w:w="170" w:type="dxa"/>
                                  <w:tcBorders>
                                    <w:top w:val="single" w:sz="4" w:space="0" w:color="auto"/>
                                    <w:left w:val="single" w:sz="4" w:space="0" w:color="auto"/>
                                    <w:bottom w:val="single" w:sz="4" w:space="0" w:color="auto"/>
                                  </w:tcBorders>
                                </w:tcPr>
                                <w:p w14:paraId="6AFBA9CE" w14:textId="77777777" w:rsidR="004F11BE" w:rsidRPr="006564CF" w:rsidRDefault="004F11BE" w:rsidP="0093539B">
                                  <w:pPr>
                                    <w:spacing w:line="240" w:lineRule="auto"/>
                                    <w:jc w:val="center"/>
                                    <w:rPr>
                                      <w:b/>
                                      <w:bCs/>
                                      <w:sz w:val="18"/>
                                      <w:szCs w:val="18"/>
                                    </w:rPr>
                                  </w:pPr>
                                  <w:r w:rsidRPr="006564CF">
                                    <w:rPr>
                                      <w:b/>
                                      <w:bCs/>
                                      <w:sz w:val="18"/>
                                      <w:szCs w:val="18"/>
                                    </w:rPr>
                                    <w:t>12.5</w:t>
                                  </w:r>
                                </w:p>
                              </w:tc>
                              <w:tc>
                                <w:tcPr>
                                  <w:tcW w:w="170" w:type="dxa"/>
                                  <w:tcBorders>
                                    <w:top w:val="single" w:sz="4" w:space="0" w:color="auto"/>
                                    <w:bottom w:val="single" w:sz="4" w:space="0" w:color="auto"/>
                                  </w:tcBorders>
                                </w:tcPr>
                                <w:p w14:paraId="53AE459C" w14:textId="77777777" w:rsidR="004F11BE" w:rsidRPr="006564CF" w:rsidRDefault="004F11BE" w:rsidP="0093539B">
                                  <w:pPr>
                                    <w:spacing w:line="240" w:lineRule="auto"/>
                                    <w:jc w:val="center"/>
                                    <w:rPr>
                                      <w:b/>
                                      <w:bCs/>
                                      <w:sz w:val="18"/>
                                      <w:szCs w:val="18"/>
                                    </w:rPr>
                                  </w:pPr>
                                  <w:r w:rsidRPr="006564CF">
                                    <w:rPr>
                                      <w:b/>
                                      <w:bCs/>
                                      <w:sz w:val="18"/>
                                      <w:szCs w:val="18"/>
                                    </w:rPr>
                                    <w:t>13</w:t>
                                  </w:r>
                                </w:p>
                              </w:tc>
                              <w:tc>
                                <w:tcPr>
                                  <w:tcW w:w="170" w:type="dxa"/>
                                  <w:tcBorders>
                                    <w:top w:val="single" w:sz="4" w:space="0" w:color="auto"/>
                                    <w:bottom w:val="single" w:sz="4" w:space="0" w:color="auto"/>
                                  </w:tcBorders>
                                </w:tcPr>
                                <w:p w14:paraId="5FB16296" w14:textId="77777777" w:rsidR="004F11BE" w:rsidRPr="006564CF" w:rsidRDefault="004F11BE" w:rsidP="0093539B">
                                  <w:pPr>
                                    <w:spacing w:line="240" w:lineRule="auto"/>
                                    <w:jc w:val="center"/>
                                    <w:rPr>
                                      <w:b/>
                                      <w:bCs/>
                                      <w:sz w:val="18"/>
                                      <w:szCs w:val="18"/>
                                    </w:rPr>
                                  </w:pPr>
                                  <w:r w:rsidRPr="006564CF">
                                    <w:rPr>
                                      <w:b/>
                                      <w:bCs/>
                                      <w:sz w:val="18"/>
                                      <w:szCs w:val="18"/>
                                    </w:rPr>
                                    <w:t>13.5</w:t>
                                  </w:r>
                                </w:p>
                              </w:tc>
                              <w:tc>
                                <w:tcPr>
                                  <w:tcW w:w="170" w:type="dxa"/>
                                  <w:tcBorders>
                                    <w:top w:val="single" w:sz="4" w:space="0" w:color="auto"/>
                                    <w:bottom w:val="single" w:sz="4" w:space="0" w:color="auto"/>
                                  </w:tcBorders>
                                </w:tcPr>
                                <w:p w14:paraId="33200A6E" w14:textId="77777777" w:rsidR="004F11BE" w:rsidRPr="006564CF" w:rsidRDefault="004F11BE" w:rsidP="0093539B">
                                  <w:pPr>
                                    <w:spacing w:line="240" w:lineRule="auto"/>
                                    <w:jc w:val="center"/>
                                    <w:rPr>
                                      <w:b/>
                                      <w:bCs/>
                                      <w:sz w:val="18"/>
                                      <w:szCs w:val="18"/>
                                    </w:rPr>
                                  </w:pPr>
                                  <w:r w:rsidRPr="006564CF">
                                    <w:rPr>
                                      <w:b/>
                                      <w:bCs/>
                                      <w:sz w:val="18"/>
                                      <w:szCs w:val="18"/>
                                    </w:rPr>
                                    <w:t>14</w:t>
                                  </w:r>
                                </w:p>
                              </w:tc>
                              <w:tc>
                                <w:tcPr>
                                  <w:tcW w:w="170" w:type="dxa"/>
                                  <w:tcBorders>
                                    <w:top w:val="single" w:sz="4" w:space="0" w:color="auto"/>
                                    <w:bottom w:val="single" w:sz="4" w:space="0" w:color="auto"/>
                                  </w:tcBorders>
                                </w:tcPr>
                                <w:p w14:paraId="6F3CF40D" w14:textId="77777777" w:rsidR="004F11BE" w:rsidRPr="006564CF" w:rsidRDefault="004F11BE" w:rsidP="0093539B">
                                  <w:pPr>
                                    <w:spacing w:line="240" w:lineRule="auto"/>
                                    <w:jc w:val="center"/>
                                    <w:rPr>
                                      <w:b/>
                                      <w:bCs/>
                                      <w:sz w:val="18"/>
                                      <w:szCs w:val="18"/>
                                    </w:rPr>
                                  </w:pPr>
                                  <w:r w:rsidRPr="006564CF">
                                    <w:rPr>
                                      <w:b/>
                                      <w:bCs/>
                                      <w:sz w:val="18"/>
                                      <w:szCs w:val="18"/>
                                    </w:rPr>
                                    <w:t>14.5</w:t>
                                  </w:r>
                                </w:p>
                              </w:tc>
                              <w:tc>
                                <w:tcPr>
                                  <w:tcW w:w="170" w:type="dxa"/>
                                  <w:tcBorders>
                                    <w:top w:val="single" w:sz="4" w:space="0" w:color="auto"/>
                                    <w:bottom w:val="single" w:sz="4" w:space="0" w:color="auto"/>
                                  </w:tcBorders>
                                </w:tcPr>
                                <w:p w14:paraId="106B8B9D" w14:textId="77777777" w:rsidR="004F11BE" w:rsidRPr="006564CF" w:rsidRDefault="004F11BE" w:rsidP="0093539B">
                                  <w:pPr>
                                    <w:spacing w:line="240" w:lineRule="auto"/>
                                    <w:jc w:val="center"/>
                                    <w:rPr>
                                      <w:b/>
                                      <w:bCs/>
                                      <w:sz w:val="18"/>
                                      <w:szCs w:val="18"/>
                                    </w:rPr>
                                  </w:pPr>
                                  <w:r w:rsidRPr="006564CF">
                                    <w:rPr>
                                      <w:b/>
                                      <w:bCs/>
                                      <w:sz w:val="18"/>
                                      <w:szCs w:val="18"/>
                                    </w:rPr>
                                    <w:t>15</w:t>
                                  </w:r>
                                </w:p>
                              </w:tc>
                              <w:tc>
                                <w:tcPr>
                                  <w:tcW w:w="170" w:type="dxa"/>
                                  <w:tcBorders>
                                    <w:top w:val="single" w:sz="4" w:space="0" w:color="auto"/>
                                    <w:bottom w:val="single" w:sz="4" w:space="0" w:color="auto"/>
                                  </w:tcBorders>
                                </w:tcPr>
                                <w:p w14:paraId="08D7C74D" w14:textId="77777777" w:rsidR="004F11BE" w:rsidRPr="006564CF" w:rsidRDefault="004F11BE" w:rsidP="0093539B">
                                  <w:pPr>
                                    <w:spacing w:line="240" w:lineRule="auto"/>
                                    <w:jc w:val="center"/>
                                    <w:rPr>
                                      <w:b/>
                                      <w:bCs/>
                                      <w:sz w:val="18"/>
                                      <w:szCs w:val="18"/>
                                    </w:rPr>
                                  </w:pPr>
                                  <w:r w:rsidRPr="006564CF">
                                    <w:rPr>
                                      <w:b/>
                                      <w:bCs/>
                                      <w:sz w:val="18"/>
                                      <w:szCs w:val="18"/>
                                    </w:rPr>
                                    <w:t>15.5</w:t>
                                  </w:r>
                                </w:p>
                              </w:tc>
                              <w:tc>
                                <w:tcPr>
                                  <w:tcW w:w="170" w:type="dxa"/>
                                  <w:tcBorders>
                                    <w:top w:val="single" w:sz="4" w:space="0" w:color="auto"/>
                                    <w:bottom w:val="single" w:sz="4" w:space="0" w:color="auto"/>
                                  </w:tcBorders>
                                </w:tcPr>
                                <w:p w14:paraId="59059077" w14:textId="77777777" w:rsidR="004F11BE" w:rsidRPr="006564CF" w:rsidRDefault="004F11BE" w:rsidP="0093539B">
                                  <w:pPr>
                                    <w:spacing w:line="240" w:lineRule="auto"/>
                                    <w:jc w:val="center"/>
                                    <w:rPr>
                                      <w:b/>
                                      <w:bCs/>
                                      <w:sz w:val="18"/>
                                      <w:szCs w:val="18"/>
                                    </w:rPr>
                                  </w:pPr>
                                  <w:r w:rsidRPr="006564CF">
                                    <w:rPr>
                                      <w:b/>
                                      <w:bCs/>
                                      <w:sz w:val="18"/>
                                      <w:szCs w:val="18"/>
                                    </w:rPr>
                                    <w:t>16</w:t>
                                  </w:r>
                                </w:p>
                              </w:tc>
                              <w:tc>
                                <w:tcPr>
                                  <w:tcW w:w="170" w:type="dxa"/>
                                  <w:tcBorders>
                                    <w:top w:val="single" w:sz="4" w:space="0" w:color="auto"/>
                                    <w:bottom w:val="single" w:sz="4" w:space="0" w:color="auto"/>
                                  </w:tcBorders>
                                </w:tcPr>
                                <w:p w14:paraId="4584079C" w14:textId="77777777" w:rsidR="004F11BE" w:rsidRPr="006564CF" w:rsidRDefault="004F11BE" w:rsidP="0093539B">
                                  <w:pPr>
                                    <w:spacing w:line="240" w:lineRule="auto"/>
                                    <w:jc w:val="center"/>
                                    <w:rPr>
                                      <w:b/>
                                      <w:bCs/>
                                      <w:sz w:val="18"/>
                                      <w:szCs w:val="18"/>
                                    </w:rPr>
                                  </w:pPr>
                                  <w:r w:rsidRPr="006564CF">
                                    <w:rPr>
                                      <w:b/>
                                      <w:bCs/>
                                      <w:sz w:val="18"/>
                                      <w:szCs w:val="18"/>
                                    </w:rPr>
                                    <w:t>16.5</w:t>
                                  </w:r>
                                </w:p>
                              </w:tc>
                              <w:tc>
                                <w:tcPr>
                                  <w:tcW w:w="170" w:type="dxa"/>
                                  <w:tcBorders>
                                    <w:top w:val="single" w:sz="4" w:space="0" w:color="auto"/>
                                    <w:bottom w:val="single" w:sz="4" w:space="0" w:color="auto"/>
                                  </w:tcBorders>
                                </w:tcPr>
                                <w:p w14:paraId="7524D877" w14:textId="77777777" w:rsidR="004F11BE" w:rsidRPr="006564CF" w:rsidRDefault="004F11BE" w:rsidP="0093539B">
                                  <w:pPr>
                                    <w:spacing w:line="240" w:lineRule="auto"/>
                                    <w:jc w:val="center"/>
                                    <w:rPr>
                                      <w:b/>
                                      <w:bCs/>
                                      <w:sz w:val="18"/>
                                      <w:szCs w:val="18"/>
                                    </w:rPr>
                                  </w:pPr>
                                  <w:r w:rsidRPr="006564CF">
                                    <w:rPr>
                                      <w:b/>
                                      <w:bCs/>
                                      <w:sz w:val="18"/>
                                      <w:szCs w:val="18"/>
                                    </w:rPr>
                                    <w:t>17</w:t>
                                  </w:r>
                                </w:p>
                              </w:tc>
                              <w:tc>
                                <w:tcPr>
                                  <w:tcW w:w="170" w:type="dxa"/>
                                  <w:tcBorders>
                                    <w:top w:val="single" w:sz="4" w:space="0" w:color="auto"/>
                                    <w:bottom w:val="single" w:sz="4" w:space="0" w:color="auto"/>
                                  </w:tcBorders>
                                </w:tcPr>
                                <w:p w14:paraId="2191438B" w14:textId="77777777" w:rsidR="004F11BE" w:rsidRPr="006564CF" w:rsidRDefault="004F11BE" w:rsidP="0093539B">
                                  <w:pPr>
                                    <w:spacing w:line="240" w:lineRule="auto"/>
                                    <w:jc w:val="center"/>
                                    <w:rPr>
                                      <w:b/>
                                      <w:bCs/>
                                      <w:sz w:val="18"/>
                                      <w:szCs w:val="18"/>
                                    </w:rPr>
                                  </w:pPr>
                                  <w:r w:rsidRPr="006564CF">
                                    <w:rPr>
                                      <w:b/>
                                      <w:bCs/>
                                      <w:sz w:val="18"/>
                                      <w:szCs w:val="18"/>
                                    </w:rPr>
                                    <w:t>17.5</w:t>
                                  </w:r>
                                </w:p>
                              </w:tc>
                              <w:tc>
                                <w:tcPr>
                                  <w:tcW w:w="170" w:type="dxa"/>
                                  <w:tcBorders>
                                    <w:top w:val="single" w:sz="4" w:space="0" w:color="auto"/>
                                    <w:bottom w:val="single" w:sz="4" w:space="0" w:color="auto"/>
                                  </w:tcBorders>
                                </w:tcPr>
                                <w:p w14:paraId="5CD8FE24" w14:textId="77777777" w:rsidR="004F11BE" w:rsidRPr="006564CF" w:rsidRDefault="004F11BE" w:rsidP="0093539B">
                                  <w:pPr>
                                    <w:spacing w:line="240" w:lineRule="auto"/>
                                    <w:jc w:val="center"/>
                                    <w:rPr>
                                      <w:b/>
                                      <w:bCs/>
                                      <w:sz w:val="18"/>
                                      <w:szCs w:val="18"/>
                                    </w:rPr>
                                  </w:pPr>
                                  <w:r w:rsidRPr="006564CF">
                                    <w:rPr>
                                      <w:b/>
                                      <w:bCs/>
                                      <w:sz w:val="18"/>
                                      <w:szCs w:val="18"/>
                                    </w:rPr>
                                    <w:t>18</w:t>
                                  </w:r>
                                </w:p>
                              </w:tc>
                              <w:tc>
                                <w:tcPr>
                                  <w:tcW w:w="170" w:type="dxa"/>
                                  <w:tcBorders>
                                    <w:top w:val="single" w:sz="4" w:space="0" w:color="auto"/>
                                    <w:bottom w:val="single" w:sz="4" w:space="0" w:color="auto"/>
                                  </w:tcBorders>
                                </w:tcPr>
                                <w:p w14:paraId="0B9A9255" w14:textId="77777777" w:rsidR="004F11BE" w:rsidRPr="006564CF" w:rsidRDefault="004F11BE" w:rsidP="0093539B">
                                  <w:pPr>
                                    <w:spacing w:line="240" w:lineRule="auto"/>
                                    <w:jc w:val="center"/>
                                    <w:rPr>
                                      <w:b/>
                                      <w:bCs/>
                                      <w:sz w:val="18"/>
                                      <w:szCs w:val="18"/>
                                    </w:rPr>
                                  </w:pPr>
                                  <w:r w:rsidRPr="006564CF">
                                    <w:rPr>
                                      <w:b/>
                                      <w:bCs/>
                                      <w:sz w:val="18"/>
                                      <w:szCs w:val="18"/>
                                    </w:rPr>
                                    <w:t>18.5</w:t>
                                  </w:r>
                                </w:p>
                              </w:tc>
                              <w:tc>
                                <w:tcPr>
                                  <w:tcW w:w="170" w:type="dxa"/>
                                  <w:tcBorders>
                                    <w:top w:val="single" w:sz="4" w:space="0" w:color="auto"/>
                                    <w:bottom w:val="single" w:sz="4" w:space="0" w:color="auto"/>
                                  </w:tcBorders>
                                </w:tcPr>
                                <w:p w14:paraId="43EC85E5" w14:textId="77777777" w:rsidR="004F11BE" w:rsidRPr="006564CF" w:rsidRDefault="004F11BE" w:rsidP="0093539B">
                                  <w:pPr>
                                    <w:spacing w:line="240" w:lineRule="auto"/>
                                    <w:jc w:val="center"/>
                                    <w:rPr>
                                      <w:b/>
                                      <w:bCs/>
                                      <w:sz w:val="18"/>
                                      <w:szCs w:val="18"/>
                                    </w:rPr>
                                  </w:pPr>
                                  <w:r w:rsidRPr="006564CF">
                                    <w:rPr>
                                      <w:b/>
                                      <w:bCs/>
                                      <w:sz w:val="18"/>
                                      <w:szCs w:val="18"/>
                                    </w:rPr>
                                    <w:t>19</w:t>
                                  </w:r>
                                </w:p>
                              </w:tc>
                              <w:tc>
                                <w:tcPr>
                                  <w:tcW w:w="170" w:type="dxa"/>
                                  <w:tcBorders>
                                    <w:top w:val="single" w:sz="4" w:space="0" w:color="auto"/>
                                    <w:bottom w:val="single" w:sz="4" w:space="0" w:color="auto"/>
                                  </w:tcBorders>
                                </w:tcPr>
                                <w:p w14:paraId="63D972D0" w14:textId="77777777" w:rsidR="004F11BE" w:rsidRPr="006564CF" w:rsidRDefault="004F11BE" w:rsidP="0093539B">
                                  <w:pPr>
                                    <w:spacing w:line="240" w:lineRule="auto"/>
                                    <w:jc w:val="center"/>
                                    <w:rPr>
                                      <w:b/>
                                      <w:bCs/>
                                      <w:sz w:val="18"/>
                                      <w:szCs w:val="18"/>
                                    </w:rPr>
                                  </w:pPr>
                                  <w:r w:rsidRPr="006564CF">
                                    <w:rPr>
                                      <w:b/>
                                      <w:bCs/>
                                      <w:sz w:val="18"/>
                                      <w:szCs w:val="18"/>
                                    </w:rPr>
                                    <w:t>19.5</w:t>
                                  </w:r>
                                </w:p>
                              </w:tc>
                              <w:tc>
                                <w:tcPr>
                                  <w:tcW w:w="170" w:type="dxa"/>
                                  <w:tcBorders>
                                    <w:top w:val="single" w:sz="4" w:space="0" w:color="auto"/>
                                    <w:bottom w:val="single" w:sz="4" w:space="0" w:color="auto"/>
                                  </w:tcBorders>
                                </w:tcPr>
                                <w:p w14:paraId="2816807D" w14:textId="77777777" w:rsidR="004F11BE" w:rsidRPr="006564CF" w:rsidRDefault="004F11BE" w:rsidP="0093539B">
                                  <w:pPr>
                                    <w:spacing w:line="240" w:lineRule="auto"/>
                                    <w:jc w:val="center"/>
                                    <w:rPr>
                                      <w:b/>
                                      <w:bCs/>
                                      <w:sz w:val="18"/>
                                      <w:szCs w:val="18"/>
                                    </w:rPr>
                                  </w:pPr>
                                  <w:r w:rsidRPr="006564CF">
                                    <w:rPr>
                                      <w:b/>
                                      <w:bCs/>
                                      <w:sz w:val="18"/>
                                      <w:szCs w:val="18"/>
                                    </w:rPr>
                                    <w:t>20</w:t>
                                  </w:r>
                                </w:p>
                              </w:tc>
                              <w:tc>
                                <w:tcPr>
                                  <w:tcW w:w="170" w:type="dxa"/>
                                  <w:tcBorders>
                                    <w:top w:val="single" w:sz="4" w:space="0" w:color="auto"/>
                                    <w:bottom w:val="single" w:sz="4" w:space="0" w:color="auto"/>
                                  </w:tcBorders>
                                </w:tcPr>
                                <w:p w14:paraId="024BF69C" w14:textId="77777777" w:rsidR="004F11BE" w:rsidRPr="006564CF" w:rsidRDefault="004F11BE" w:rsidP="0093539B">
                                  <w:pPr>
                                    <w:spacing w:line="240" w:lineRule="auto"/>
                                    <w:jc w:val="center"/>
                                    <w:rPr>
                                      <w:b/>
                                      <w:bCs/>
                                      <w:sz w:val="18"/>
                                      <w:szCs w:val="18"/>
                                    </w:rPr>
                                  </w:pPr>
                                  <w:r w:rsidRPr="006564CF">
                                    <w:rPr>
                                      <w:b/>
                                      <w:bCs/>
                                      <w:sz w:val="18"/>
                                      <w:szCs w:val="18"/>
                                    </w:rPr>
                                    <w:t>21.5</w:t>
                                  </w:r>
                                </w:p>
                              </w:tc>
                            </w:tr>
                            <w:tr w:rsidR="004F11BE" w:rsidRPr="006564CF" w14:paraId="738AF8D6" w14:textId="77777777" w:rsidTr="004F11BE">
                              <w:trPr>
                                <w:jc w:val="center"/>
                              </w:trPr>
                              <w:tc>
                                <w:tcPr>
                                  <w:tcW w:w="170" w:type="dxa"/>
                                  <w:tcBorders>
                                    <w:top w:val="single" w:sz="4" w:space="0" w:color="auto"/>
                                    <w:right w:val="single" w:sz="4" w:space="0" w:color="auto"/>
                                  </w:tcBorders>
                                </w:tcPr>
                                <w:p w14:paraId="3B824ED8" w14:textId="77777777" w:rsidR="004F11BE" w:rsidRPr="006564CF" w:rsidRDefault="004F11BE" w:rsidP="0093539B">
                                  <w:pPr>
                                    <w:spacing w:line="240" w:lineRule="auto"/>
                                    <w:jc w:val="center"/>
                                    <w:rPr>
                                      <w:b/>
                                      <w:bCs/>
                                      <w:sz w:val="18"/>
                                      <w:szCs w:val="18"/>
                                    </w:rPr>
                                  </w:pPr>
                                  <w:r w:rsidRPr="006564CF">
                                    <w:rPr>
                                      <w:b/>
                                      <w:bCs/>
                                      <w:sz w:val="18"/>
                                      <w:szCs w:val="18"/>
                                    </w:rPr>
                                    <w:t>T</w:t>
                                  </w:r>
                                </w:p>
                              </w:tc>
                              <w:tc>
                                <w:tcPr>
                                  <w:tcW w:w="170" w:type="dxa"/>
                                  <w:tcBorders>
                                    <w:top w:val="single" w:sz="4" w:space="0" w:color="auto"/>
                                    <w:left w:val="single" w:sz="4" w:space="0" w:color="auto"/>
                                  </w:tcBorders>
                                </w:tcPr>
                                <w:p w14:paraId="111799ED"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178CA5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1F6B8F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1224A9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B93AC63"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B493AA4"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35B75F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6C9CDD7"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46EA78A9"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C23D72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7601618F"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E0890DA"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19A9D63C"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238C89E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61921430"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3C1D7005"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Borders>
                                    <w:top w:val="single" w:sz="4" w:space="0" w:color="auto"/>
                                  </w:tcBorders>
                                </w:tcPr>
                                <w:p w14:paraId="505F4FF3" w14:textId="77777777" w:rsidR="004F11BE" w:rsidRPr="006564CF" w:rsidRDefault="004F11BE" w:rsidP="0093539B">
                                  <w:pPr>
                                    <w:spacing w:line="240" w:lineRule="auto"/>
                                    <w:jc w:val="center"/>
                                    <w:rPr>
                                      <w:sz w:val="18"/>
                                      <w:szCs w:val="18"/>
                                    </w:rPr>
                                  </w:pPr>
                                  <w:r w:rsidRPr="006564CF">
                                    <w:rPr>
                                      <w:sz w:val="18"/>
                                      <w:szCs w:val="18"/>
                                    </w:rPr>
                                    <w:t>a</w:t>
                                  </w:r>
                                </w:p>
                              </w:tc>
                            </w:tr>
                            <w:tr w:rsidR="004F11BE" w:rsidRPr="006564CF" w14:paraId="0C1FE19B" w14:textId="77777777" w:rsidTr="004F11BE">
                              <w:trPr>
                                <w:jc w:val="center"/>
                              </w:trPr>
                              <w:tc>
                                <w:tcPr>
                                  <w:tcW w:w="170" w:type="dxa"/>
                                  <w:tcBorders>
                                    <w:right w:val="single" w:sz="4" w:space="0" w:color="auto"/>
                                  </w:tcBorders>
                                </w:tcPr>
                                <w:p w14:paraId="35792899" w14:textId="77777777" w:rsidR="004F11BE" w:rsidRPr="006564CF" w:rsidRDefault="004F11BE" w:rsidP="0093539B">
                                  <w:pPr>
                                    <w:spacing w:line="240" w:lineRule="auto"/>
                                    <w:jc w:val="center"/>
                                    <w:rPr>
                                      <w:b/>
                                      <w:bCs/>
                                      <w:sz w:val="18"/>
                                      <w:szCs w:val="18"/>
                                    </w:rPr>
                                  </w:pPr>
                                  <w:r w:rsidRPr="006564CF">
                                    <w:rPr>
                                      <w:b/>
                                      <w:bCs/>
                                      <w:sz w:val="18"/>
                                      <w:szCs w:val="18"/>
                                    </w:rPr>
                                    <w:t>M</w:t>
                                  </w:r>
                                </w:p>
                              </w:tc>
                              <w:tc>
                                <w:tcPr>
                                  <w:tcW w:w="170" w:type="dxa"/>
                                  <w:tcBorders>
                                    <w:left w:val="single" w:sz="4" w:space="0" w:color="auto"/>
                                  </w:tcBorders>
                                </w:tcPr>
                                <w:p w14:paraId="04173CFE" w14:textId="77777777" w:rsidR="004F11BE" w:rsidRPr="006564CF" w:rsidRDefault="004F11BE" w:rsidP="0093539B">
                                  <w:pPr>
                                    <w:spacing w:line="240" w:lineRule="auto"/>
                                    <w:jc w:val="center"/>
                                    <w:rPr>
                                      <w:sz w:val="18"/>
                                      <w:szCs w:val="18"/>
                                    </w:rPr>
                                  </w:pPr>
                                  <w:r w:rsidRPr="006564CF">
                                    <w:rPr>
                                      <w:sz w:val="18"/>
                                      <w:szCs w:val="18"/>
                                    </w:rPr>
                                    <w:t>a</w:t>
                                  </w:r>
                                </w:p>
                              </w:tc>
                              <w:tc>
                                <w:tcPr>
                                  <w:tcW w:w="170" w:type="dxa"/>
                                </w:tcPr>
                                <w:p w14:paraId="0A8B93B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7AEE392"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B5D16D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D41A519"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A67811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FCFC3AC"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0924413"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64A554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1CB696D5"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3C51D9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C0D8DF0"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F0B06BC"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50E05E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7605642E"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7E11CD1"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221B4B2E" w14:textId="77777777" w:rsidR="004F11BE" w:rsidRPr="006564CF" w:rsidRDefault="004F11BE" w:rsidP="0093539B">
                                  <w:pPr>
                                    <w:spacing w:line="240" w:lineRule="auto"/>
                                    <w:jc w:val="center"/>
                                    <w:rPr>
                                      <w:sz w:val="18"/>
                                      <w:szCs w:val="18"/>
                                    </w:rPr>
                                  </w:pPr>
                                  <w:r w:rsidRPr="006564CF">
                                    <w:rPr>
                                      <w:sz w:val="18"/>
                                      <w:szCs w:val="18"/>
                                    </w:rPr>
                                    <w:t>b</w:t>
                                  </w:r>
                                </w:p>
                              </w:tc>
                            </w:tr>
                            <w:tr w:rsidR="004F11BE" w:rsidRPr="006564CF" w14:paraId="6F75CF86" w14:textId="77777777" w:rsidTr="004F11BE">
                              <w:trPr>
                                <w:jc w:val="center"/>
                              </w:trPr>
                              <w:tc>
                                <w:tcPr>
                                  <w:tcW w:w="170" w:type="dxa"/>
                                  <w:tcBorders>
                                    <w:bottom w:val="single" w:sz="4" w:space="0" w:color="auto"/>
                                    <w:right w:val="single" w:sz="4" w:space="0" w:color="auto"/>
                                  </w:tcBorders>
                                </w:tcPr>
                                <w:p w14:paraId="3E1EAC22" w14:textId="77777777" w:rsidR="004F11BE" w:rsidRPr="006564CF" w:rsidRDefault="004F11BE" w:rsidP="0093539B">
                                  <w:pPr>
                                    <w:spacing w:line="240" w:lineRule="auto"/>
                                    <w:jc w:val="center"/>
                                    <w:rPr>
                                      <w:b/>
                                      <w:bCs/>
                                      <w:sz w:val="18"/>
                                      <w:szCs w:val="18"/>
                                    </w:rPr>
                                  </w:pPr>
                                  <w:r w:rsidRPr="006564CF">
                                    <w:rPr>
                                      <w:b/>
                                      <w:bCs/>
                                      <w:sz w:val="18"/>
                                      <w:szCs w:val="18"/>
                                    </w:rPr>
                                    <w:t>B</w:t>
                                  </w:r>
                                </w:p>
                              </w:tc>
                              <w:tc>
                                <w:tcPr>
                                  <w:tcW w:w="170" w:type="dxa"/>
                                  <w:tcBorders>
                                    <w:left w:val="single" w:sz="4" w:space="0" w:color="auto"/>
                                  </w:tcBorders>
                                </w:tcPr>
                                <w:p w14:paraId="39BE705D"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59E97BB9"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D3C3D2C"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B03C07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9FA617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357A6887"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3408C967"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50233D66"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72F748BE"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13AEA74C"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2E54D545"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786768F"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4C7F1228"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41E869F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0C34FB20" w14:textId="77777777" w:rsidR="004F11BE" w:rsidRPr="006564CF" w:rsidRDefault="004F11BE" w:rsidP="0093539B">
                                  <w:pPr>
                                    <w:spacing w:line="240" w:lineRule="auto"/>
                                    <w:jc w:val="center"/>
                                    <w:rPr>
                                      <w:sz w:val="18"/>
                                      <w:szCs w:val="18"/>
                                    </w:rPr>
                                  </w:pPr>
                                  <w:r w:rsidRPr="006564CF">
                                    <w:rPr>
                                      <w:sz w:val="18"/>
                                      <w:szCs w:val="18"/>
                                    </w:rPr>
                                    <w:t>c</w:t>
                                  </w:r>
                                </w:p>
                              </w:tc>
                              <w:tc>
                                <w:tcPr>
                                  <w:tcW w:w="170" w:type="dxa"/>
                                </w:tcPr>
                                <w:p w14:paraId="6792B36B" w14:textId="77777777" w:rsidR="004F11BE" w:rsidRPr="006564CF" w:rsidRDefault="004F11BE" w:rsidP="0093539B">
                                  <w:pPr>
                                    <w:spacing w:line="240" w:lineRule="auto"/>
                                    <w:jc w:val="center"/>
                                    <w:rPr>
                                      <w:sz w:val="18"/>
                                      <w:szCs w:val="18"/>
                                    </w:rPr>
                                  </w:pPr>
                                  <w:r w:rsidRPr="006564CF">
                                    <w:rPr>
                                      <w:sz w:val="18"/>
                                      <w:szCs w:val="18"/>
                                    </w:rPr>
                                    <w:t>b</w:t>
                                  </w:r>
                                </w:p>
                              </w:tc>
                              <w:tc>
                                <w:tcPr>
                                  <w:tcW w:w="170" w:type="dxa"/>
                                </w:tcPr>
                                <w:p w14:paraId="01FA03F0" w14:textId="77777777" w:rsidR="004F11BE" w:rsidRPr="006564CF" w:rsidRDefault="004F11BE" w:rsidP="0093539B">
                                  <w:pPr>
                                    <w:spacing w:line="240" w:lineRule="auto"/>
                                    <w:jc w:val="center"/>
                                    <w:rPr>
                                      <w:sz w:val="18"/>
                                      <w:szCs w:val="18"/>
                                    </w:rPr>
                                  </w:pPr>
                                  <w:r w:rsidRPr="006564CF">
                                    <w:rPr>
                                      <w:sz w:val="18"/>
                                      <w:szCs w:val="18"/>
                                    </w:rPr>
                                    <w:t>c</w:t>
                                  </w:r>
                                </w:p>
                              </w:tc>
                            </w:tr>
                          </w:tbl>
                          <w:p w14:paraId="15A73082" w14:textId="77777777" w:rsidR="004F11BE" w:rsidRDefault="004F11BE" w:rsidP="0093539B">
                            <w:pPr>
                              <w:spacing w:line="240" w:lineRule="auto"/>
                              <w:jc w:val="center"/>
                              <w:rPr>
                                <w:b/>
                                <w:bCs/>
                              </w:rPr>
                            </w:pPr>
                          </w:p>
                        </w:tc>
                      </w:tr>
                      <w:tr w:rsidR="004F11BE" w:rsidRPr="00CA06BA" w14:paraId="198F9F68" w14:textId="77777777" w:rsidTr="004F11BE">
                        <w:tc>
                          <w:tcPr>
                            <w:tcW w:w="5499" w:type="dxa"/>
                            <w:tcBorders>
                              <w:right w:val="dashed" w:sz="4" w:space="0" w:color="auto"/>
                            </w:tcBorders>
                          </w:tcPr>
                          <w:p w14:paraId="7F7D41BA" w14:textId="77777777" w:rsidR="004F11BE" w:rsidRPr="006564CF" w:rsidRDefault="004F11BE" w:rsidP="0093539B">
                            <w:pPr>
                              <w:spacing w:line="240" w:lineRule="auto"/>
                              <w:jc w:val="center"/>
                              <w:rPr>
                                <w:b/>
                                <w:bCs/>
                                <w:sz w:val="18"/>
                                <w:szCs w:val="18"/>
                              </w:rPr>
                            </w:pPr>
                          </w:p>
                        </w:tc>
                        <w:tc>
                          <w:tcPr>
                            <w:tcW w:w="8675" w:type="dxa"/>
                            <w:tcBorders>
                              <w:left w:val="dashed" w:sz="4" w:space="0" w:color="auto"/>
                            </w:tcBorders>
                          </w:tcPr>
                          <w:p w14:paraId="034F7030" w14:textId="77777777" w:rsidR="004F11BE" w:rsidRPr="006564CF" w:rsidRDefault="004F11BE" w:rsidP="0093539B">
                            <w:pPr>
                              <w:spacing w:line="240" w:lineRule="auto"/>
                              <w:jc w:val="center"/>
                              <w:rPr>
                                <w:b/>
                                <w:bCs/>
                                <w:sz w:val="18"/>
                                <w:szCs w:val="18"/>
                              </w:rPr>
                            </w:pPr>
                          </w:p>
                        </w:tc>
                      </w:tr>
                    </w:tbl>
                    <w:p w14:paraId="35E31494" w14:textId="53C180BC" w:rsidR="004F11BE" w:rsidRDefault="004F11BE" w:rsidP="0093539B">
                      <w:pPr>
                        <w:pStyle w:val="Figure"/>
                      </w:pPr>
                      <w:r>
                        <w:t xml:space="preserve">Figure </w:t>
                      </w:r>
                      <w:r w:rsidR="003B3E20">
                        <w:t>S3.</w:t>
                      </w:r>
                      <w:r>
                        <w:t xml:space="preserve">2. </w:t>
                      </w:r>
                      <w:r w:rsidRPr="00964A58">
                        <w:t xml:space="preserve">Statistical evolution of </w:t>
                      </w:r>
                      <w:r>
                        <w:t>cysteinylated</w:t>
                      </w:r>
                      <w:r w:rsidRPr="00964A58">
                        <w:t xml:space="preserve"> Strecker aldehydes as a function of kilning time in samples collected from the bottom (B), middle (M) and top (T) layer of the kiln - malting batch </w:t>
                      </w:r>
                      <w:r>
                        <w:t>A</w:t>
                      </w:r>
                      <w:r w:rsidRPr="00964A58">
                        <w:t xml:space="preserve"> (left side), malting batch </w:t>
                      </w:r>
                      <w:r>
                        <w:t>B</w:t>
                      </w:r>
                      <w:r w:rsidRPr="00964A58">
                        <w:t xml:space="preserve"> (right side). </w:t>
                      </w:r>
                    </w:p>
                    <w:p w14:paraId="4646075A" w14:textId="77777777" w:rsidR="004F11BE" w:rsidRDefault="004F11BE" w:rsidP="00983FF3"/>
                  </w:txbxContent>
                </v:textbox>
                <w10:wrap type="square"/>
              </v:shape>
            </w:pict>
          </mc:Fallback>
        </mc:AlternateContent>
      </w:r>
      <w:r w:rsidRPr="000C3771">
        <w:br w:type="page"/>
      </w:r>
    </w:p>
    <w:p w14:paraId="49B6B7BB" w14:textId="392CF038" w:rsidR="00E4346C" w:rsidRPr="000C3771" w:rsidRDefault="00E4346C" w:rsidP="00D9649F">
      <w:pPr>
        <w:spacing w:line="240" w:lineRule="auto"/>
        <w:jc w:val="left"/>
        <w:sectPr w:rsidR="00E4346C" w:rsidRPr="000C3771" w:rsidSect="0081354B">
          <w:headerReference w:type="even" r:id="rId28"/>
          <w:headerReference w:type="default" r:id="rId29"/>
          <w:footerReference w:type="even" r:id="rId30"/>
          <w:footerReference w:type="default" r:id="rId31"/>
          <w:headerReference w:type="first" r:id="rId32"/>
          <w:footerReference w:type="first" r:id="rId33"/>
          <w:pgSz w:w="16838" w:h="11906" w:orient="landscape"/>
          <w:pgMar w:top="1440" w:right="1440" w:bottom="1440" w:left="1440" w:header="708" w:footer="708" w:gutter="0"/>
          <w:cols w:space="708"/>
          <w:titlePg/>
          <w:docGrid w:linePitch="360"/>
        </w:sectPr>
      </w:pPr>
    </w:p>
    <w:p w14:paraId="69AFBFFB" w14:textId="3899BEE1" w:rsidR="002C126C" w:rsidRPr="000C3771" w:rsidRDefault="00DA0A99" w:rsidP="00D9649F">
      <w:pPr>
        <w:pStyle w:val="Appendix"/>
      </w:pPr>
      <w:bookmarkStart w:id="3" w:name="_Toc83576370"/>
      <w:r w:rsidRPr="00DA0A99">
        <w:lastRenderedPageBreak/>
        <w:t xml:space="preserve">SUPPLEMENTARY </w:t>
      </w:r>
      <w:r w:rsidR="00DD1DF0">
        <w:t>information</w:t>
      </w:r>
      <w:r w:rsidRPr="00DA0A99">
        <w:t xml:space="preserve"> </w:t>
      </w:r>
      <w:r w:rsidR="002C126C" w:rsidRPr="000C3771">
        <w:t xml:space="preserve"> </w:t>
      </w:r>
      <w:bookmarkEnd w:id="3"/>
      <w:r w:rsidR="003B3E20">
        <w:t>4</w:t>
      </w:r>
    </w:p>
    <w:p w14:paraId="17AC5065" w14:textId="26A936A4" w:rsidR="00AE1D1D" w:rsidRPr="000C3771" w:rsidRDefault="00AE1D1D" w:rsidP="00D9649F">
      <w:pPr>
        <w:spacing w:line="240" w:lineRule="auto"/>
        <w:rPr>
          <w:rFonts w:cstheme="minorHAnsi"/>
          <w:b/>
          <w:bCs/>
          <w:sz w:val="28"/>
          <w:szCs w:val="28"/>
        </w:rPr>
      </w:pPr>
      <w:r w:rsidRPr="000C3771">
        <w:rPr>
          <w:rFonts w:cstheme="minorHAnsi"/>
          <w:b/>
          <w:bCs/>
          <w:sz w:val="28"/>
          <w:szCs w:val="28"/>
        </w:rPr>
        <w:t xml:space="preserve">Evolution of free and cysteinylated Strecker aldehydes in relation the grain drying process and applied heat load during kilning. Samples collected from bottom, middle and top grain bed layer of batch </w:t>
      </w:r>
      <w:r w:rsidR="00EF3220">
        <w:rPr>
          <w:rFonts w:cstheme="minorHAnsi"/>
          <w:b/>
          <w:bCs/>
          <w:sz w:val="28"/>
          <w:szCs w:val="28"/>
        </w:rPr>
        <w:t>A</w:t>
      </w:r>
      <w:r w:rsidRPr="000C3771">
        <w:rPr>
          <w:rFonts w:cstheme="minorHAnsi"/>
          <w:b/>
          <w:bCs/>
          <w:sz w:val="28"/>
          <w:szCs w:val="28"/>
        </w:rPr>
        <w:t xml:space="preserve"> and batch </w:t>
      </w:r>
      <w:r w:rsidR="001216D0">
        <w:rPr>
          <w:rFonts w:cstheme="minorHAnsi"/>
          <w:b/>
          <w:bCs/>
          <w:sz w:val="28"/>
          <w:szCs w:val="28"/>
        </w:rPr>
        <w:t>B</w:t>
      </w:r>
      <w:r w:rsidRPr="000C3771">
        <w:rPr>
          <w:rFonts w:cstheme="minorHAnsi"/>
          <w:b/>
          <w:bCs/>
          <w:sz w:val="28"/>
          <w:szCs w:val="28"/>
        </w:rPr>
        <w:t xml:space="preserve">. </w:t>
      </w:r>
    </w:p>
    <w:p w14:paraId="42525B1B" w14:textId="33287BCE" w:rsidR="008616C4" w:rsidRPr="000C3771" w:rsidRDefault="008616C4" w:rsidP="00D9649F">
      <w:pPr>
        <w:spacing w:after="0" w:line="240" w:lineRule="auto"/>
        <w:rPr>
          <w:szCs w:val="24"/>
        </w:rPr>
      </w:pPr>
      <w:r w:rsidRPr="000C3771">
        <w:rPr>
          <w:szCs w:val="24"/>
          <w:u w:val="single"/>
        </w:rPr>
        <w:t>Compounds:</w:t>
      </w:r>
      <w:r w:rsidRPr="000C3771">
        <w:rPr>
          <w:szCs w:val="24"/>
        </w:rPr>
        <w:t xml:space="preserve"> 2MP = 2-methylpropanal, 2MB = 2-methylbutanal, 3MB = 3-methylbutanal, MET</w:t>
      </w:r>
      <w:r w:rsidR="007E4672" w:rsidRPr="000C3771">
        <w:rPr>
          <w:szCs w:val="24"/>
        </w:rPr>
        <w:t> </w:t>
      </w:r>
      <w:r w:rsidR="00BF4903" w:rsidRPr="000C3771">
        <w:rPr>
          <w:szCs w:val="24"/>
        </w:rPr>
        <w:t>= methional</w:t>
      </w:r>
      <w:r w:rsidRPr="000C3771">
        <w:rPr>
          <w:szCs w:val="24"/>
        </w:rPr>
        <w:t>,  PHE = phenylacetaldehyde, 2MP-CYS = cysteinylated 2-methylpropanal, 2MB</w:t>
      </w:r>
      <w:r w:rsidRPr="000C3771">
        <w:rPr>
          <w:szCs w:val="24"/>
        </w:rPr>
        <w:noBreakHyphen/>
        <w:t>CYS= cysteinylated 2</w:t>
      </w:r>
      <w:r w:rsidRPr="000C3771">
        <w:rPr>
          <w:szCs w:val="24"/>
        </w:rPr>
        <w:noBreakHyphen/>
        <w:t>methylbutanal, 3MB-CYS = cysteinylated 3-methylbutanal, MET</w:t>
      </w:r>
      <w:r w:rsidRPr="000C3771">
        <w:rPr>
          <w:szCs w:val="24"/>
        </w:rPr>
        <w:noBreakHyphen/>
        <w:t>CYS = cysteinylated methional and PHE-CYS = cysteinylated phenylacetaldehyde.</w:t>
      </w:r>
    </w:p>
    <w:p w14:paraId="1F4CA418" w14:textId="77777777" w:rsidR="008616C4" w:rsidRPr="000C3771" w:rsidRDefault="008616C4" w:rsidP="00D9649F">
      <w:pPr>
        <w:spacing w:after="0" w:line="240" w:lineRule="auto"/>
        <w:rPr>
          <w:szCs w:val="24"/>
        </w:rPr>
      </w:pPr>
    </w:p>
    <w:p w14:paraId="4894E4F8" w14:textId="5F1B8DE4" w:rsidR="00074FAE" w:rsidRPr="000C3771" w:rsidRDefault="00AE1D1D" w:rsidP="00D9649F">
      <w:pPr>
        <w:spacing w:after="0" w:line="240" w:lineRule="auto"/>
        <w:rPr>
          <w:szCs w:val="24"/>
        </w:rPr>
      </w:pPr>
      <w:r w:rsidRPr="000C3771">
        <w:rPr>
          <w:szCs w:val="24"/>
        </w:rPr>
        <w:t xml:space="preserve">Results are expressed as mean values (n=3 for aldehydes, n=2 for moisture content and TBI), error bars = standard deviation. Statistical comparisons between bottom, middle and top layer by post-hoc HSD Tukey’s test to distinguish among significant different groups (p ≤0.05) (a, b, c). x – statistical comparison not shown because quantification values are below LOD. </w:t>
      </w:r>
    </w:p>
    <w:p w14:paraId="3F1F4144" w14:textId="77777777" w:rsidR="00074FAE" w:rsidRPr="000C3771" w:rsidRDefault="00074FAE" w:rsidP="00D9649F">
      <w:pPr>
        <w:spacing w:line="240" w:lineRule="auto"/>
        <w:jc w:val="left"/>
        <w:rPr>
          <w:szCs w:val="24"/>
        </w:rPr>
      </w:pPr>
      <w:r w:rsidRPr="000C3771">
        <w:rPr>
          <w:szCs w:val="24"/>
        </w:rPr>
        <w:br w:type="page"/>
      </w:r>
    </w:p>
    <w:tbl>
      <w:tblPr>
        <w:tblStyle w:val="TableGrid"/>
        <w:tblW w:w="88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32"/>
        <w:gridCol w:w="4494"/>
      </w:tblGrid>
      <w:tr w:rsidR="00AE1D1D" w:rsidRPr="000C3771" w14:paraId="45685192" w14:textId="77777777" w:rsidTr="007C36D5">
        <w:tc>
          <w:tcPr>
            <w:tcW w:w="8889" w:type="dxa"/>
            <w:gridSpan w:val="2"/>
          </w:tcPr>
          <w:p w14:paraId="4CB48BE9" w14:textId="77777777" w:rsidR="00AE1D1D" w:rsidRPr="000C3771" w:rsidRDefault="00AE1D1D" w:rsidP="00D9649F">
            <w:pPr>
              <w:spacing w:line="240" w:lineRule="auto"/>
              <w:jc w:val="center"/>
              <w:rPr>
                <w:rFonts w:cstheme="minorHAnsi"/>
                <w:b/>
                <w:bCs/>
                <w:smallCaps/>
                <w:sz w:val="22"/>
              </w:rPr>
            </w:pPr>
            <w:r w:rsidRPr="000C3771">
              <w:rPr>
                <w:rFonts w:cstheme="minorHAnsi"/>
                <w:b/>
                <w:bCs/>
                <w:smallCaps/>
                <w:sz w:val="22"/>
              </w:rPr>
              <w:lastRenderedPageBreak/>
              <w:t>BOTTOM LAYER</w:t>
            </w:r>
          </w:p>
        </w:tc>
      </w:tr>
      <w:tr w:rsidR="00AE1D1D" w:rsidRPr="000C3771" w14:paraId="0FBDD8AE" w14:textId="77777777" w:rsidTr="007C36D5">
        <w:tc>
          <w:tcPr>
            <w:tcW w:w="8889" w:type="dxa"/>
            <w:gridSpan w:val="2"/>
          </w:tcPr>
          <w:p w14:paraId="4E0E2568" w14:textId="77777777" w:rsidR="00AE1D1D" w:rsidRPr="000C3771" w:rsidRDefault="00AE1D1D" w:rsidP="00D9649F">
            <w:pPr>
              <w:spacing w:line="240" w:lineRule="auto"/>
              <w:jc w:val="center"/>
            </w:pPr>
            <w:r w:rsidRPr="000C3771">
              <w:rPr>
                <w:rFonts w:cstheme="minorHAnsi"/>
                <w:b/>
                <w:bCs/>
                <w:smallCaps/>
                <w:sz w:val="20"/>
                <w:szCs w:val="20"/>
              </w:rPr>
              <w:t>Free aldehydes</w:t>
            </w:r>
          </w:p>
        </w:tc>
      </w:tr>
      <w:tr w:rsidR="00AE1D1D" w:rsidRPr="000C3771" w14:paraId="35D2A137" w14:textId="77777777" w:rsidTr="007C36D5">
        <w:tc>
          <w:tcPr>
            <w:tcW w:w="4298" w:type="dxa"/>
            <w:tcBorders>
              <w:right w:val="dashed" w:sz="4" w:space="0" w:color="auto"/>
            </w:tcBorders>
          </w:tcPr>
          <w:p w14:paraId="012E5325" w14:textId="4B00025A"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t xml:space="preserve">Kilning </w:t>
            </w:r>
            <w:r w:rsidR="00EF3220">
              <w:rPr>
                <w:rFonts w:cstheme="minorHAnsi"/>
                <w:b/>
                <w:bCs/>
                <w:smallCaps/>
                <w:sz w:val="20"/>
                <w:szCs w:val="20"/>
              </w:rPr>
              <w:t>A</w:t>
            </w:r>
          </w:p>
        </w:tc>
        <w:tc>
          <w:tcPr>
            <w:tcW w:w="4591" w:type="dxa"/>
            <w:tcBorders>
              <w:left w:val="dashed" w:sz="4" w:space="0" w:color="auto"/>
            </w:tcBorders>
          </w:tcPr>
          <w:p w14:paraId="6938744D" w14:textId="145E1EEC"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t xml:space="preserve">Kilning </w:t>
            </w:r>
            <w:r w:rsidR="001216D0">
              <w:rPr>
                <w:rFonts w:cstheme="minorHAnsi"/>
                <w:b/>
                <w:bCs/>
                <w:smallCaps/>
                <w:sz w:val="20"/>
                <w:szCs w:val="20"/>
              </w:rPr>
              <w:t>B</w:t>
            </w:r>
          </w:p>
        </w:tc>
      </w:tr>
      <w:tr w:rsidR="00AE1D1D" w:rsidRPr="000C3771" w14:paraId="53F7E0BF" w14:textId="77777777" w:rsidTr="007C36D5">
        <w:tc>
          <w:tcPr>
            <w:tcW w:w="4298" w:type="dxa"/>
            <w:tcBorders>
              <w:right w:val="dashed" w:sz="4" w:space="0" w:color="auto"/>
            </w:tcBorders>
          </w:tcPr>
          <w:p w14:paraId="6C7F87DB" w14:textId="77777777" w:rsidR="00AE1D1D" w:rsidRPr="000C3771" w:rsidRDefault="00AE1D1D" w:rsidP="00D9649F">
            <w:pPr>
              <w:spacing w:line="240" w:lineRule="auto"/>
              <w:jc w:val="center"/>
            </w:pPr>
            <w:r w:rsidRPr="000C3771">
              <w:rPr>
                <w:noProof/>
                <w:lang w:eastAsia="en-GB"/>
              </w:rPr>
              <w:drawing>
                <wp:inline distT="0" distB="0" distL="0" distR="0" wp14:anchorId="78903EF4" wp14:editId="05B25CB5">
                  <wp:extent cx="2941081" cy="1440000"/>
                  <wp:effectExtent l="0" t="0" r="0" b="8255"/>
                  <wp:docPr id="3" name="Picture 2" descr="Chart, line chart&#10;&#10;Description automatically generated">
                    <a:extLst xmlns:a="http://schemas.openxmlformats.org/drawingml/2006/main">
                      <a:ext uri="{FF2B5EF4-FFF2-40B4-BE49-F238E27FC236}">
                        <a16:creationId xmlns:a16="http://schemas.microsoft.com/office/drawing/2014/main" id="{4F68B614-4B38-4540-97C4-2D189E3D16D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2" descr="Chart, line chart&#10;&#10;Description automatically generated">
                            <a:extLst>
                              <a:ext uri="{FF2B5EF4-FFF2-40B4-BE49-F238E27FC236}">
                                <a16:creationId xmlns:a16="http://schemas.microsoft.com/office/drawing/2014/main" id="{4F68B614-4B38-4540-97C4-2D189E3D16D6}"/>
                              </a:ext>
                            </a:extLst>
                          </pic:cNvPr>
                          <pic:cNvPicPr>
                            <a:picLocks noChangeAspect="1"/>
                          </pic:cNvPicPr>
                        </pic:nvPicPr>
                        <pic:blipFill>
                          <a:blip r:embed="rId34"/>
                          <a:stretch>
                            <a:fillRect/>
                          </a:stretch>
                        </pic:blipFill>
                        <pic:spPr>
                          <a:xfrm>
                            <a:off x="0" y="0"/>
                            <a:ext cx="2941081" cy="1440000"/>
                          </a:xfrm>
                          <a:prstGeom prst="rect">
                            <a:avLst/>
                          </a:prstGeom>
                        </pic:spPr>
                      </pic:pic>
                    </a:graphicData>
                  </a:graphic>
                </wp:inline>
              </w:drawing>
            </w:r>
          </w:p>
        </w:tc>
        <w:tc>
          <w:tcPr>
            <w:tcW w:w="4591" w:type="dxa"/>
            <w:tcBorders>
              <w:left w:val="dashed" w:sz="4" w:space="0" w:color="auto"/>
            </w:tcBorders>
          </w:tcPr>
          <w:p w14:paraId="738BC455" w14:textId="77777777" w:rsidR="00AE1D1D" w:rsidRPr="000C3771" w:rsidRDefault="00AE1D1D" w:rsidP="00D9649F">
            <w:pPr>
              <w:spacing w:line="240" w:lineRule="auto"/>
              <w:jc w:val="center"/>
            </w:pPr>
            <w:r w:rsidRPr="000C3771">
              <w:rPr>
                <w:noProof/>
                <w:lang w:eastAsia="en-GB"/>
              </w:rPr>
              <w:drawing>
                <wp:inline distT="0" distB="0" distL="0" distR="0" wp14:anchorId="3E7BA653" wp14:editId="269B3D95">
                  <wp:extent cx="2897518" cy="1440000"/>
                  <wp:effectExtent l="0" t="0" r="0" b="8255"/>
                  <wp:docPr id="686" name="Picture 76" descr="Chart, line chart&#10;&#10;Description automatically generated">
                    <a:extLst xmlns:a="http://schemas.openxmlformats.org/drawingml/2006/main">
                      <a:ext uri="{FF2B5EF4-FFF2-40B4-BE49-F238E27FC236}">
                        <a16:creationId xmlns:a16="http://schemas.microsoft.com/office/drawing/2014/main" id="{BAEF5D5E-CEC5-4A9F-834D-B81167A87B0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6" name="Picture 76" descr="Chart, line chart&#10;&#10;Description automatically generated">
                            <a:extLst>
                              <a:ext uri="{FF2B5EF4-FFF2-40B4-BE49-F238E27FC236}">
                                <a16:creationId xmlns:a16="http://schemas.microsoft.com/office/drawing/2014/main" id="{BAEF5D5E-CEC5-4A9F-834D-B81167A87B03}"/>
                              </a:ext>
                            </a:extLst>
                          </pic:cNvPr>
                          <pic:cNvPicPr>
                            <a:picLocks noChangeAspect="1"/>
                          </pic:cNvPicPr>
                        </pic:nvPicPr>
                        <pic:blipFill>
                          <a:blip r:embed="rId35"/>
                          <a:stretch>
                            <a:fillRect/>
                          </a:stretch>
                        </pic:blipFill>
                        <pic:spPr>
                          <a:xfrm>
                            <a:off x="0" y="0"/>
                            <a:ext cx="2897518" cy="1440000"/>
                          </a:xfrm>
                          <a:prstGeom prst="rect">
                            <a:avLst/>
                          </a:prstGeom>
                        </pic:spPr>
                      </pic:pic>
                    </a:graphicData>
                  </a:graphic>
                </wp:inline>
              </w:drawing>
            </w:r>
          </w:p>
        </w:tc>
      </w:tr>
      <w:tr w:rsidR="00AE1D1D" w:rsidRPr="000C3771" w14:paraId="7DF676B2" w14:textId="77777777" w:rsidTr="007C36D5">
        <w:tc>
          <w:tcPr>
            <w:tcW w:w="4298" w:type="dxa"/>
            <w:tcBorders>
              <w:right w:val="dashed" w:sz="4" w:space="0" w:color="auto"/>
            </w:tcBorders>
          </w:tcPr>
          <w:p w14:paraId="6775E091" w14:textId="77777777" w:rsidR="00AE1D1D" w:rsidRPr="000C3771" w:rsidRDefault="00AE1D1D" w:rsidP="00D9649F">
            <w:pPr>
              <w:spacing w:line="240" w:lineRule="auto"/>
              <w:jc w:val="center"/>
            </w:pPr>
            <w:r w:rsidRPr="000C3771">
              <w:rPr>
                <w:noProof/>
                <w:lang w:eastAsia="en-GB"/>
              </w:rPr>
              <w:drawing>
                <wp:inline distT="0" distB="0" distL="0" distR="0" wp14:anchorId="674BD7E6" wp14:editId="2C964EF4">
                  <wp:extent cx="2865484" cy="1440000"/>
                  <wp:effectExtent l="0" t="0" r="0" b="8255"/>
                  <wp:docPr id="4" name="Picture 3" descr="Chart, line chart&#10;&#10;Description automatically generated">
                    <a:extLst xmlns:a="http://schemas.openxmlformats.org/drawingml/2006/main">
                      <a:ext uri="{FF2B5EF4-FFF2-40B4-BE49-F238E27FC236}">
                        <a16:creationId xmlns:a16="http://schemas.microsoft.com/office/drawing/2014/main" id="{8FB5F4CA-C489-47FA-8049-721E0498176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Chart, line chart&#10;&#10;Description automatically generated">
                            <a:extLst>
                              <a:ext uri="{FF2B5EF4-FFF2-40B4-BE49-F238E27FC236}">
                                <a16:creationId xmlns:a16="http://schemas.microsoft.com/office/drawing/2014/main" id="{8FB5F4CA-C489-47FA-8049-721E04981765}"/>
                              </a:ext>
                            </a:extLst>
                          </pic:cNvPr>
                          <pic:cNvPicPr>
                            <a:picLocks noChangeAspect="1"/>
                          </pic:cNvPicPr>
                        </pic:nvPicPr>
                        <pic:blipFill>
                          <a:blip r:embed="rId36"/>
                          <a:stretch>
                            <a:fillRect/>
                          </a:stretch>
                        </pic:blipFill>
                        <pic:spPr>
                          <a:xfrm>
                            <a:off x="0" y="0"/>
                            <a:ext cx="2865484" cy="1440000"/>
                          </a:xfrm>
                          <a:prstGeom prst="rect">
                            <a:avLst/>
                          </a:prstGeom>
                        </pic:spPr>
                      </pic:pic>
                    </a:graphicData>
                  </a:graphic>
                </wp:inline>
              </w:drawing>
            </w:r>
          </w:p>
        </w:tc>
        <w:tc>
          <w:tcPr>
            <w:tcW w:w="4591" w:type="dxa"/>
            <w:tcBorders>
              <w:left w:val="dashed" w:sz="4" w:space="0" w:color="auto"/>
            </w:tcBorders>
          </w:tcPr>
          <w:p w14:paraId="30350B12" w14:textId="77777777" w:rsidR="00AE1D1D" w:rsidRPr="000C3771" w:rsidRDefault="00AE1D1D" w:rsidP="00D9649F">
            <w:pPr>
              <w:spacing w:line="240" w:lineRule="auto"/>
              <w:jc w:val="center"/>
            </w:pPr>
            <w:r w:rsidRPr="000C3771">
              <w:rPr>
                <w:noProof/>
                <w:lang w:eastAsia="en-GB"/>
              </w:rPr>
              <w:drawing>
                <wp:inline distT="0" distB="0" distL="0" distR="0" wp14:anchorId="0730DB79" wp14:editId="1D5FA79B">
                  <wp:extent cx="2912265" cy="1440000"/>
                  <wp:effectExtent l="0" t="0" r="2540" b="8255"/>
                  <wp:docPr id="687" name="Picture 77" descr="Chart, line chart&#10;&#10;Description automatically generated">
                    <a:extLst xmlns:a="http://schemas.openxmlformats.org/drawingml/2006/main">
                      <a:ext uri="{FF2B5EF4-FFF2-40B4-BE49-F238E27FC236}">
                        <a16:creationId xmlns:a16="http://schemas.microsoft.com/office/drawing/2014/main" id="{1DAF17EA-956A-4AEF-A64C-969521741A2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7" name="Picture 77" descr="Chart, line chart&#10;&#10;Description automatically generated">
                            <a:extLst>
                              <a:ext uri="{FF2B5EF4-FFF2-40B4-BE49-F238E27FC236}">
                                <a16:creationId xmlns:a16="http://schemas.microsoft.com/office/drawing/2014/main" id="{1DAF17EA-956A-4AEF-A64C-969521741A27}"/>
                              </a:ext>
                            </a:extLst>
                          </pic:cNvPr>
                          <pic:cNvPicPr>
                            <a:picLocks noChangeAspect="1"/>
                          </pic:cNvPicPr>
                        </pic:nvPicPr>
                        <pic:blipFill>
                          <a:blip r:embed="rId37"/>
                          <a:stretch>
                            <a:fillRect/>
                          </a:stretch>
                        </pic:blipFill>
                        <pic:spPr>
                          <a:xfrm>
                            <a:off x="0" y="0"/>
                            <a:ext cx="2912265" cy="1440000"/>
                          </a:xfrm>
                          <a:prstGeom prst="rect">
                            <a:avLst/>
                          </a:prstGeom>
                        </pic:spPr>
                      </pic:pic>
                    </a:graphicData>
                  </a:graphic>
                </wp:inline>
              </w:drawing>
            </w:r>
          </w:p>
        </w:tc>
      </w:tr>
      <w:tr w:rsidR="00AE1D1D" w:rsidRPr="000C3771" w14:paraId="47940459" w14:textId="77777777" w:rsidTr="007C36D5">
        <w:tc>
          <w:tcPr>
            <w:tcW w:w="4298" w:type="dxa"/>
            <w:tcBorders>
              <w:right w:val="dashed" w:sz="4" w:space="0" w:color="auto"/>
            </w:tcBorders>
          </w:tcPr>
          <w:p w14:paraId="73347D9A" w14:textId="77777777" w:rsidR="00AE1D1D" w:rsidRPr="000C3771" w:rsidRDefault="00AE1D1D" w:rsidP="00D9649F">
            <w:pPr>
              <w:spacing w:line="240" w:lineRule="auto"/>
              <w:jc w:val="center"/>
            </w:pPr>
            <w:r w:rsidRPr="000C3771">
              <w:rPr>
                <w:noProof/>
                <w:lang w:eastAsia="en-GB"/>
              </w:rPr>
              <w:drawing>
                <wp:inline distT="0" distB="0" distL="0" distR="0" wp14:anchorId="25476482" wp14:editId="79ADAB4A">
                  <wp:extent cx="2877450" cy="1440000"/>
                  <wp:effectExtent l="0" t="0" r="0" b="8255"/>
                  <wp:docPr id="674" name="Picture 5" descr="Chart, line chart&#10;&#10;Description automatically generated">
                    <a:extLst xmlns:a="http://schemas.openxmlformats.org/drawingml/2006/main">
                      <a:ext uri="{FF2B5EF4-FFF2-40B4-BE49-F238E27FC236}">
                        <a16:creationId xmlns:a16="http://schemas.microsoft.com/office/drawing/2014/main" id="{37BDA8E7-25C9-40CC-8FAE-1F300E0669D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4" name="Picture 5" descr="Chart, line chart&#10;&#10;Description automatically generated">
                            <a:extLst>
                              <a:ext uri="{FF2B5EF4-FFF2-40B4-BE49-F238E27FC236}">
                                <a16:creationId xmlns:a16="http://schemas.microsoft.com/office/drawing/2014/main" id="{37BDA8E7-25C9-40CC-8FAE-1F300E0669D3}"/>
                              </a:ext>
                            </a:extLst>
                          </pic:cNvPr>
                          <pic:cNvPicPr>
                            <a:picLocks noChangeAspect="1"/>
                          </pic:cNvPicPr>
                        </pic:nvPicPr>
                        <pic:blipFill>
                          <a:blip r:embed="rId38"/>
                          <a:stretch>
                            <a:fillRect/>
                          </a:stretch>
                        </pic:blipFill>
                        <pic:spPr>
                          <a:xfrm>
                            <a:off x="0" y="0"/>
                            <a:ext cx="2877450" cy="1440000"/>
                          </a:xfrm>
                          <a:prstGeom prst="rect">
                            <a:avLst/>
                          </a:prstGeom>
                        </pic:spPr>
                      </pic:pic>
                    </a:graphicData>
                  </a:graphic>
                </wp:inline>
              </w:drawing>
            </w:r>
          </w:p>
        </w:tc>
        <w:tc>
          <w:tcPr>
            <w:tcW w:w="4591" w:type="dxa"/>
            <w:tcBorders>
              <w:left w:val="dashed" w:sz="4" w:space="0" w:color="auto"/>
            </w:tcBorders>
          </w:tcPr>
          <w:p w14:paraId="3FC36F5C" w14:textId="77777777" w:rsidR="00AE1D1D" w:rsidRPr="000C3771" w:rsidRDefault="00AE1D1D" w:rsidP="00D9649F">
            <w:pPr>
              <w:spacing w:line="240" w:lineRule="auto"/>
              <w:jc w:val="center"/>
            </w:pPr>
            <w:r w:rsidRPr="000C3771">
              <w:rPr>
                <w:noProof/>
                <w:lang w:eastAsia="en-GB"/>
              </w:rPr>
              <w:drawing>
                <wp:inline distT="0" distB="0" distL="0" distR="0" wp14:anchorId="53123F1D" wp14:editId="169128C0">
                  <wp:extent cx="2911210" cy="1440000"/>
                  <wp:effectExtent l="0" t="0" r="3810" b="8255"/>
                  <wp:docPr id="688" name="Picture 79" descr="Chart, line chart&#10;&#10;Description automatically generated">
                    <a:extLst xmlns:a="http://schemas.openxmlformats.org/drawingml/2006/main">
                      <a:ext uri="{FF2B5EF4-FFF2-40B4-BE49-F238E27FC236}">
                        <a16:creationId xmlns:a16="http://schemas.microsoft.com/office/drawing/2014/main" id="{91A5F6BE-1AA2-416B-BF07-4C7AFBEE033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8" name="Picture 79" descr="Chart, line chart&#10;&#10;Description automatically generated">
                            <a:extLst>
                              <a:ext uri="{FF2B5EF4-FFF2-40B4-BE49-F238E27FC236}">
                                <a16:creationId xmlns:a16="http://schemas.microsoft.com/office/drawing/2014/main" id="{91A5F6BE-1AA2-416B-BF07-4C7AFBEE0331}"/>
                              </a:ext>
                            </a:extLst>
                          </pic:cNvPr>
                          <pic:cNvPicPr>
                            <a:picLocks noChangeAspect="1"/>
                          </pic:cNvPicPr>
                        </pic:nvPicPr>
                        <pic:blipFill>
                          <a:blip r:embed="rId39"/>
                          <a:stretch>
                            <a:fillRect/>
                          </a:stretch>
                        </pic:blipFill>
                        <pic:spPr>
                          <a:xfrm>
                            <a:off x="0" y="0"/>
                            <a:ext cx="2911210" cy="1440000"/>
                          </a:xfrm>
                          <a:prstGeom prst="rect">
                            <a:avLst/>
                          </a:prstGeom>
                        </pic:spPr>
                      </pic:pic>
                    </a:graphicData>
                  </a:graphic>
                </wp:inline>
              </w:drawing>
            </w:r>
          </w:p>
        </w:tc>
      </w:tr>
      <w:tr w:rsidR="00AE1D1D" w:rsidRPr="000C3771" w14:paraId="5DB94907" w14:textId="77777777" w:rsidTr="007C36D5">
        <w:tc>
          <w:tcPr>
            <w:tcW w:w="4298" w:type="dxa"/>
            <w:tcBorders>
              <w:right w:val="dashed" w:sz="4" w:space="0" w:color="auto"/>
            </w:tcBorders>
          </w:tcPr>
          <w:p w14:paraId="1477A1B4" w14:textId="77777777" w:rsidR="00AE1D1D" w:rsidRPr="000C3771" w:rsidRDefault="00AE1D1D" w:rsidP="00D9649F">
            <w:pPr>
              <w:spacing w:line="240" w:lineRule="auto"/>
              <w:jc w:val="center"/>
            </w:pPr>
            <w:r w:rsidRPr="000C3771">
              <w:rPr>
                <w:noProof/>
                <w:lang w:eastAsia="en-GB"/>
              </w:rPr>
              <w:drawing>
                <wp:inline distT="0" distB="0" distL="0" distR="0" wp14:anchorId="30E1D272" wp14:editId="59D512C2">
                  <wp:extent cx="2865397" cy="1440000"/>
                  <wp:effectExtent l="0" t="0" r="0" b="8255"/>
                  <wp:docPr id="675" name="Picture 6" descr="Chart, line chart&#10;&#10;Description automatically generated">
                    <a:extLst xmlns:a="http://schemas.openxmlformats.org/drawingml/2006/main">
                      <a:ext uri="{FF2B5EF4-FFF2-40B4-BE49-F238E27FC236}">
                        <a16:creationId xmlns:a16="http://schemas.microsoft.com/office/drawing/2014/main" id="{16BF0646-A0D6-4DCC-9D1A-D75CDD44CD5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Picture 6" descr="Chart, line chart&#10;&#10;Description automatically generated">
                            <a:extLst>
                              <a:ext uri="{FF2B5EF4-FFF2-40B4-BE49-F238E27FC236}">
                                <a16:creationId xmlns:a16="http://schemas.microsoft.com/office/drawing/2014/main" id="{16BF0646-A0D6-4DCC-9D1A-D75CDD44CD51}"/>
                              </a:ext>
                            </a:extLst>
                          </pic:cNvPr>
                          <pic:cNvPicPr>
                            <a:picLocks noChangeAspect="1"/>
                          </pic:cNvPicPr>
                        </pic:nvPicPr>
                        <pic:blipFill>
                          <a:blip r:embed="rId40"/>
                          <a:stretch>
                            <a:fillRect/>
                          </a:stretch>
                        </pic:blipFill>
                        <pic:spPr>
                          <a:xfrm>
                            <a:off x="0" y="0"/>
                            <a:ext cx="2865397" cy="1440000"/>
                          </a:xfrm>
                          <a:prstGeom prst="rect">
                            <a:avLst/>
                          </a:prstGeom>
                        </pic:spPr>
                      </pic:pic>
                    </a:graphicData>
                  </a:graphic>
                </wp:inline>
              </w:drawing>
            </w:r>
          </w:p>
        </w:tc>
        <w:tc>
          <w:tcPr>
            <w:tcW w:w="4591" w:type="dxa"/>
            <w:tcBorders>
              <w:left w:val="dashed" w:sz="4" w:space="0" w:color="auto"/>
            </w:tcBorders>
          </w:tcPr>
          <w:p w14:paraId="4C8321EC" w14:textId="77777777" w:rsidR="00AE1D1D" w:rsidRPr="000C3771" w:rsidRDefault="00AE1D1D" w:rsidP="00D9649F">
            <w:pPr>
              <w:spacing w:line="240" w:lineRule="auto"/>
              <w:jc w:val="center"/>
            </w:pPr>
            <w:r w:rsidRPr="000C3771">
              <w:rPr>
                <w:noProof/>
                <w:lang w:eastAsia="en-GB"/>
              </w:rPr>
              <w:drawing>
                <wp:inline distT="0" distB="0" distL="0" distR="0" wp14:anchorId="2A69EB16" wp14:editId="5E3D817A">
                  <wp:extent cx="2866767" cy="1440000"/>
                  <wp:effectExtent l="0" t="0" r="0" b="8255"/>
                  <wp:docPr id="689" name="Picture 81" descr="Chart, line chart&#10;&#10;Description automatically generated">
                    <a:extLst xmlns:a="http://schemas.openxmlformats.org/drawingml/2006/main">
                      <a:ext uri="{FF2B5EF4-FFF2-40B4-BE49-F238E27FC236}">
                        <a16:creationId xmlns:a16="http://schemas.microsoft.com/office/drawing/2014/main" id="{2AEE53EC-B481-4F18-8668-470623E3C18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9" name="Picture 81" descr="Chart, line chart&#10;&#10;Description automatically generated">
                            <a:extLst>
                              <a:ext uri="{FF2B5EF4-FFF2-40B4-BE49-F238E27FC236}">
                                <a16:creationId xmlns:a16="http://schemas.microsoft.com/office/drawing/2014/main" id="{2AEE53EC-B481-4F18-8668-470623E3C186}"/>
                              </a:ext>
                            </a:extLst>
                          </pic:cNvPr>
                          <pic:cNvPicPr>
                            <a:picLocks noChangeAspect="1"/>
                          </pic:cNvPicPr>
                        </pic:nvPicPr>
                        <pic:blipFill>
                          <a:blip r:embed="rId41"/>
                          <a:stretch>
                            <a:fillRect/>
                          </a:stretch>
                        </pic:blipFill>
                        <pic:spPr>
                          <a:xfrm>
                            <a:off x="0" y="0"/>
                            <a:ext cx="2866767" cy="1440000"/>
                          </a:xfrm>
                          <a:prstGeom prst="rect">
                            <a:avLst/>
                          </a:prstGeom>
                        </pic:spPr>
                      </pic:pic>
                    </a:graphicData>
                  </a:graphic>
                </wp:inline>
              </w:drawing>
            </w:r>
          </w:p>
        </w:tc>
      </w:tr>
      <w:tr w:rsidR="00AE1D1D" w:rsidRPr="000C3771" w14:paraId="1968A1D4" w14:textId="77777777" w:rsidTr="007C36D5">
        <w:tc>
          <w:tcPr>
            <w:tcW w:w="4298" w:type="dxa"/>
            <w:tcBorders>
              <w:right w:val="dashed" w:sz="4" w:space="0" w:color="auto"/>
            </w:tcBorders>
          </w:tcPr>
          <w:p w14:paraId="283379C5" w14:textId="77777777" w:rsidR="00AE1D1D" w:rsidRPr="000C3771" w:rsidRDefault="00AE1D1D" w:rsidP="00D9649F">
            <w:pPr>
              <w:spacing w:line="240" w:lineRule="auto"/>
              <w:jc w:val="center"/>
            </w:pPr>
            <w:r w:rsidRPr="000C3771">
              <w:rPr>
                <w:noProof/>
                <w:lang w:eastAsia="en-GB"/>
              </w:rPr>
              <w:drawing>
                <wp:inline distT="0" distB="0" distL="0" distR="0" wp14:anchorId="25AD250B" wp14:editId="789D1FD3">
                  <wp:extent cx="2862242" cy="1440000"/>
                  <wp:effectExtent l="0" t="0" r="0" b="8255"/>
                  <wp:docPr id="676" name="Picture 7" descr="Chart, line chart&#10;&#10;Description automatically generated">
                    <a:extLst xmlns:a="http://schemas.openxmlformats.org/drawingml/2006/main">
                      <a:ext uri="{FF2B5EF4-FFF2-40B4-BE49-F238E27FC236}">
                        <a16:creationId xmlns:a16="http://schemas.microsoft.com/office/drawing/2014/main" id="{8755DDA1-4E81-46A5-A05F-D4CF113D959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6" name="Picture 7" descr="Chart, line chart&#10;&#10;Description automatically generated">
                            <a:extLst>
                              <a:ext uri="{FF2B5EF4-FFF2-40B4-BE49-F238E27FC236}">
                                <a16:creationId xmlns:a16="http://schemas.microsoft.com/office/drawing/2014/main" id="{8755DDA1-4E81-46A5-A05F-D4CF113D959C}"/>
                              </a:ext>
                            </a:extLst>
                          </pic:cNvPr>
                          <pic:cNvPicPr>
                            <a:picLocks noChangeAspect="1"/>
                          </pic:cNvPicPr>
                        </pic:nvPicPr>
                        <pic:blipFill>
                          <a:blip r:embed="rId42"/>
                          <a:stretch>
                            <a:fillRect/>
                          </a:stretch>
                        </pic:blipFill>
                        <pic:spPr>
                          <a:xfrm>
                            <a:off x="0" y="0"/>
                            <a:ext cx="2862242" cy="1440000"/>
                          </a:xfrm>
                          <a:prstGeom prst="rect">
                            <a:avLst/>
                          </a:prstGeom>
                        </pic:spPr>
                      </pic:pic>
                    </a:graphicData>
                  </a:graphic>
                </wp:inline>
              </w:drawing>
            </w:r>
          </w:p>
        </w:tc>
        <w:tc>
          <w:tcPr>
            <w:tcW w:w="4591" w:type="dxa"/>
            <w:tcBorders>
              <w:left w:val="dashed" w:sz="4" w:space="0" w:color="auto"/>
            </w:tcBorders>
          </w:tcPr>
          <w:p w14:paraId="59D34771" w14:textId="77777777" w:rsidR="00AE1D1D" w:rsidRPr="000C3771" w:rsidRDefault="00AE1D1D" w:rsidP="00D9649F">
            <w:pPr>
              <w:spacing w:line="240" w:lineRule="auto"/>
              <w:jc w:val="center"/>
            </w:pPr>
            <w:r w:rsidRPr="000C3771">
              <w:rPr>
                <w:noProof/>
                <w:lang w:eastAsia="en-GB"/>
              </w:rPr>
              <w:drawing>
                <wp:inline distT="0" distB="0" distL="0" distR="0" wp14:anchorId="15CB4A40" wp14:editId="3EDAE12E">
                  <wp:extent cx="2898716" cy="1440000"/>
                  <wp:effectExtent l="0" t="0" r="0" b="8255"/>
                  <wp:docPr id="690" name="Picture 82" descr="Chart, line chart&#10;&#10;Description automatically generated">
                    <a:extLst xmlns:a="http://schemas.openxmlformats.org/drawingml/2006/main">
                      <a:ext uri="{FF2B5EF4-FFF2-40B4-BE49-F238E27FC236}">
                        <a16:creationId xmlns:a16="http://schemas.microsoft.com/office/drawing/2014/main" id="{2E8466DB-D0FC-444B-91D2-417E3B2814A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0" name="Picture 82" descr="Chart, line chart&#10;&#10;Description automatically generated">
                            <a:extLst>
                              <a:ext uri="{FF2B5EF4-FFF2-40B4-BE49-F238E27FC236}">
                                <a16:creationId xmlns:a16="http://schemas.microsoft.com/office/drawing/2014/main" id="{2E8466DB-D0FC-444B-91D2-417E3B2814A2}"/>
                              </a:ext>
                            </a:extLst>
                          </pic:cNvPr>
                          <pic:cNvPicPr>
                            <a:picLocks noChangeAspect="1"/>
                          </pic:cNvPicPr>
                        </pic:nvPicPr>
                        <pic:blipFill>
                          <a:blip r:embed="rId43"/>
                          <a:stretch>
                            <a:fillRect/>
                          </a:stretch>
                        </pic:blipFill>
                        <pic:spPr>
                          <a:xfrm>
                            <a:off x="0" y="0"/>
                            <a:ext cx="2898716" cy="1440000"/>
                          </a:xfrm>
                          <a:prstGeom prst="rect">
                            <a:avLst/>
                          </a:prstGeom>
                        </pic:spPr>
                      </pic:pic>
                    </a:graphicData>
                  </a:graphic>
                </wp:inline>
              </w:drawing>
            </w:r>
          </w:p>
        </w:tc>
      </w:tr>
    </w:tbl>
    <w:p w14:paraId="3C9A1BD1" w14:textId="5552EF2F" w:rsidR="00AE1D1D" w:rsidRPr="000C3771" w:rsidRDefault="001C5FA1" w:rsidP="00D9649F">
      <w:pPr>
        <w:pStyle w:val="Figure"/>
      </w:pPr>
      <w:r w:rsidRPr="000C3771">
        <w:t xml:space="preserve">Figure </w:t>
      </w:r>
      <w:r w:rsidR="003B3E20">
        <w:t>S4.</w:t>
      </w:r>
      <w:r w:rsidRPr="000C3771">
        <w:t>1. Evolution of free Strecker aldehydes in relation</w:t>
      </w:r>
      <w:r w:rsidR="000A08E5">
        <w:t xml:space="preserve"> to</w:t>
      </w:r>
      <w:r w:rsidRPr="000C3771">
        <w:t xml:space="preserve"> the grain drying process and applied heat load during kilning. Samples collected from the bottom layer. </w:t>
      </w:r>
    </w:p>
    <w:p w14:paraId="09CBDCB7" w14:textId="615DEEDB" w:rsidR="00C2394A" w:rsidRPr="000C3771" w:rsidRDefault="00C2394A" w:rsidP="00D9649F">
      <w:pPr>
        <w:spacing w:line="240" w:lineRule="auto"/>
        <w:jc w:val="left"/>
      </w:pPr>
      <w:r w:rsidRPr="000C3771">
        <w:br w:type="page"/>
      </w:r>
    </w:p>
    <w:tbl>
      <w:tblPr>
        <w:tblStyle w:val="TableGrid"/>
        <w:tblW w:w="88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9"/>
        <w:gridCol w:w="4517"/>
      </w:tblGrid>
      <w:tr w:rsidR="00C2394A" w:rsidRPr="000C3771" w14:paraId="43E8E707" w14:textId="77777777" w:rsidTr="003C0A43">
        <w:tc>
          <w:tcPr>
            <w:tcW w:w="8889" w:type="dxa"/>
            <w:gridSpan w:val="2"/>
          </w:tcPr>
          <w:p w14:paraId="6CDF0C54" w14:textId="77777777" w:rsidR="00C2394A" w:rsidRPr="000C3771" w:rsidRDefault="00C2394A" w:rsidP="00D9649F">
            <w:pPr>
              <w:spacing w:line="240" w:lineRule="auto"/>
              <w:jc w:val="center"/>
              <w:rPr>
                <w:rFonts w:cstheme="minorHAnsi"/>
                <w:b/>
                <w:bCs/>
                <w:smallCaps/>
                <w:sz w:val="22"/>
              </w:rPr>
            </w:pPr>
            <w:r w:rsidRPr="000C3771">
              <w:rPr>
                <w:rFonts w:cstheme="minorHAnsi"/>
                <w:b/>
                <w:bCs/>
                <w:smallCaps/>
                <w:sz w:val="22"/>
              </w:rPr>
              <w:lastRenderedPageBreak/>
              <w:t>BOTTOM LAYER</w:t>
            </w:r>
          </w:p>
        </w:tc>
      </w:tr>
      <w:tr w:rsidR="00C2394A" w:rsidRPr="000C3771" w14:paraId="3B06780C" w14:textId="77777777" w:rsidTr="003C0A43">
        <w:tc>
          <w:tcPr>
            <w:tcW w:w="8889" w:type="dxa"/>
            <w:gridSpan w:val="2"/>
          </w:tcPr>
          <w:p w14:paraId="51837403" w14:textId="77777777" w:rsidR="00C2394A" w:rsidRPr="000C3771" w:rsidRDefault="00C2394A" w:rsidP="00D9649F">
            <w:pPr>
              <w:spacing w:line="240" w:lineRule="auto"/>
              <w:jc w:val="center"/>
            </w:pPr>
            <w:r w:rsidRPr="000C3771">
              <w:rPr>
                <w:rFonts w:cstheme="minorHAnsi"/>
                <w:b/>
                <w:bCs/>
                <w:smallCaps/>
                <w:sz w:val="20"/>
                <w:szCs w:val="20"/>
              </w:rPr>
              <w:t>Cysteinylated aldehydes</w:t>
            </w:r>
          </w:p>
        </w:tc>
      </w:tr>
      <w:tr w:rsidR="00C2394A" w:rsidRPr="000C3771" w14:paraId="7B032383" w14:textId="77777777" w:rsidTr="003C0A43">
        <w:tc>
          <w:tcPr>
            <w:tcW w:w="4298" w:type="dxa"/>
            <w:tcBorders>
              <w:right w:val="dashed" w:sz="4" w:space="0" w:color="auto"/>
            </w:tcBorders>
          </w:tcPr>
          <w:p w14:paraId="02383FDA" w14:textId="3FA1818E" w:rsidR="00C2394A" w:rsidRPr="000C3771" w:rsidRDefault="00C2394A" w:rsidP="00D9649F">
            <w:pPr>
              <w:spacing w:line="240" w:lineRule="auto"/>
              <w:jc w:val="center"/>
            </w:pPr>
            <w:r w:rsidRPr="000C3771">
              <w:rPr>
                <w:rFonts w:cstheme="minorHAnsi"/>
                <w:b/>
                <w:bCs/>
                <w:smallCaps/>
                <w:sz w:val="20"/>
                <w:szCs w:val="20"/>
              </w:rPr>
              <w:t xml:space="preserve">Kilning </w:t>
            </w:r>
            <w:r w:rsidR="00EF3220">
              <w:rPr>
                <w:rFonts w:cstheme="minorHAnsi"/>
                <w:b/>
                <w:bCs/>
                <w:smallCaps/>
                <w:sz w:val="20"/>
                <w:szCs w:val="20"/>
              </w:rPr>
              <w:t>A</w:t>
            </w:r>
          </w:p>
        </w:tc>
        <w:tc>
          <w:tcPr>
            <w:tcW w:w="4591" w:type="dxa"/>
            <w:tcBorders>
              <w:left w:val="dashed" w:sz="4" w:space="0" w:color="auto"/>
            </w:tcBorders>
          </w:tcPr>
          <w:p w14:paraId="42F6395B" w14:textId="1A0E730D" w:rsidR="00C2394A" w:rsidRPr="000C3771" w:rsidRDefault="00C2394A" w:rsidP="00D9649F">
            <w:pPr>
              <w:spacing w:line="240" w:lineRule="auto"/>
              <w:jc w:val="center"/>
            </w:pPr>
            <w:r w:rsidRPr="000C3771">
              <w:rPr>
                <w:rFonts w:cstheme="minorHAnsi"/>
                <w:b/>
                <w:bCs/>
                <w:smallCaps/>
                <w:sz w:val="20"/>
                <w:szCs w:val="20"/>
              </w:rPr>
              <w:t xml:space="preserve">Kilning </w:t>
            </w:r>
            <w:r w:rsidR="001216D0">
              <w:rPr>
                <w:rFonts w:cstheme="minorHAnsi"/>
                <w:b/>
                <w:bCs/>
                <w:smallCaps/>
                <w:sz w:val="20"/>
                <w:szCs w:val="20"/>
              </w:rPr>
              <w:t>b</w:t>
            </w:r>
          </w:p>
        </w:tc>
      </w:tr>
      <w:tr w:rsidR="00C2394A" w:rsidRPr="000C3771" w14:paraId="6A029A77" w14:textId="77777777" w:rsidTr="003C0A43">
        <w:tc>
          <w:tcPr>
            <w:tcW w:w="4298" w:type="dxa"/>
            <w:tcBorders>
              <w:right w:val="dashed" w:sz="4" w:space="0" w:color="auto"/>
            </w:tcBorders>
          </w:tcPr>
          <w:p w14:paraId="4276460F" w14:textId="77777777" w:rsidR="00C2394A" w:rsidRPr="000C3771" w:rsidRDefault="00C2394A" w:rsidP="00D9649F">
            <w:pPr>
              <w:spacing w:line="240" w:lineRule="auto"/>
              <w:jc w:val="center"/>
            </w:pPr>
            <w:r w:rsidRPr="000C3771">
              <w:rPr>
                <w:noProof/>
                <w:lang w:eastAsia="en-GB"/>
              </w:rPr>
              <w:drawing>
                <wp:inline distT="0" distB="0" distL="0" distR="0" wp14:anchorId="4E9B1ECC" wp14:editId="6DFD818B">
                  <wp:extent cx="2897580" cy="1440000"/>
                  <wp:effectExtent l="0" t="0" r="0" b="8255"/>
                  <wp:docPr id="787" name="Picture 42" descr="Chart, line chart&#10;&#10;Description automatically generated">
                    <a:extLst xmlns:a="http://schemas.openxmlformats.org/drawingml/2006/main">
                      <a:ext uri="{FF2B5EF4-FFF2-40B4-BE49-F238E27FC236}">
                        <a16:creationId xmlns:a16="http://schemas.microsoft.com/office/drawing/2014/main" id="{C43AC9BF-AB5C-40B8-B5BE-3394D257C23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0" name="Picture 42" descr="Chart, line chart&#10;&#10;Description automatically generated">
                            <a:extLst>
                              <a:ext uri="{FF2B5EF4-FFF2-40B4-BE49-F238E27FC236}">
                                <a16:creationId xmlns:a16="http://schemas.microsoft.com/office/drawing/2014/main" id="{C43AC9BF-AB5C-40B8-B5BE-3394D257C230}"/>
                              </a:ext>
                            </a:extLst>
                          </pic:cNvPr>
                          <pic:cNvPicPr>
                            <a:picLocks noChangeAspect="1"/>
                          </pic:cNvPicPr>
                        </pic:nvPicPr>
                        <pic:blipFill>
                          <a:blip r:embed="rId44"/>
                          <a:stretch>
                            <a:fillRect/>
                          </a:stretch>
                        </pic:blipFill>
                        <pic:spPr>
                          <a:xfrm>
                            <a:off x="0" y="0"/>
                            <a:ext cx="2897580" cy="1440000"/>
                          </a:xfrm>
                          <a:prstGeom prst="rect">
                            <a:avLst/>
                          </a:prstGeom>
                        </pic:spPr>
                      </pic:pic>
                    </a:graphicData>
                  </a:graphic>
                </wp:inline>
              </w:drawing>
            </w:r>
          </w:p>
        </w:tc>
        <w:tc>
          <w:tcPr>
            <w:tcW w:w="4591" w:type="dxa"/>
            <w:tcBorders>
              <w:left w:val="dashed" w:sz="4" w:space="0" w:color="auto"/>
            </w:tcBorders>
          </w:tcPr>
          <w:p w14:paraId="4E6A95D3" w14:textId="77777777" w:rsidR="00C2394A" w:rsidRPr="000C3771" w:rsidRDefault="00C2394A" w:rsidP="00D9649F">
            <w:pPr>
              <w:spacing w:line="240" w:lineRule="auto"/>
              <w:jc w:val="center"/>
            </w:pPr>
            <w:r w:rsidRPr="000C3771">
              <w:rPr>
                <w:noProof/>
                <w:lang w:eastAsia="en-GB"/>
              </w:rPr>
              <w:drawing>
                <wp:inline distT="0" distB="0" distL="0" distR="0" wp14:anchorId="0925FBD6" wp14:editId="315F978D">
                  <wp:extent cx="2876813" cy="1440000"/>
                  <wp:effectExtent l="0" t="0" r="0" b="8255"/>
                  <wp:docPr id="789" name="Picture 126" descr="Chart, line chart&#10;&#10;Description automatically generated">
                    <a:extLst xmlns:a="http://schemas.openxmlformats.org/drawingml/2006/main">
                      <a:ext uri="{FF2B5EF4-FFF2-40B4-BE49-F238E27FC236}">
                        <a16:creationId xmlns:a16="http://schemas.microsoft.com/office/drawing/2014/main" id="{6E165095-F05D-4FF5-993C-1AE610C534D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4" name="Picture 126" descr="Chart, line chart&#10;&#10;Description automatically generated">
                            <a:extLst>
                              <a:ext uri="{FF2B5EF4-FFF2-40B4-BE49-F238E27FC236}">
                                <a16:creationId xmlns:a16="http://schemas.microsoft.com/office/drawing/2014/main" id="{6E165095-F05D-4FF5-993C-1AE610C534D6}"/>
                              </a:ext>
                            </a:extLst>
                          </pic:cNvPr>
                          <pic:cNvPicPr>
                            <a:picLocks noChangeAspect="1"/>
                          </pic:cNvPicPr>
                        </pic:nvPicPr>
                        <pic:blipFill>
                          <a:blip r:embed="rId45"/>
                          <a:stretch>
                            <a:fillRect/>
                          </a:stretch>
                        </pic:blipFill>
                        <pic:spPr>
                          <a:xfrm>
                            <a:off x="0" y="0"/>
                            <a:ext cx="2876813" cy="1440000"/>
                          </a:xfrm>
                          <a:prstGeom prst="rect">
                            <a:avLst/>
                          </a:prstGeom>
                        </pic:spPr>
                      </pic:pic>
                    </a:graphicData>
                  </a:graphic>
                </wp:inline>
              </w:drawing>
            </w:r>
          </w:p>
        </w:tc>
      </w:tr>
      <w:tr w:rsidR="00C2394A" w:rsidRPr="000C3771" w14:paraId="05DEBDB4" w14:textId="77777777" w:rsidTr="003C0A43">
        <w:tc>
          <w:tcPr>
            <w:tcW w:w="4298" w:type="dxa"/>
            <w:tcBorders>
              <w:right w:val="dashed" w:sz="4" w:space="0" w:color="auto"/>
            </w:tcBorders>
          </w:tcPr>
          <w:p w14:paraId="00ECA6C5" w14:textId="77777777" w:rsidR="00C2394A" w:rsidRPr="000C3771" w:rsidRDefault="00C2394A" w:rsidP="00D9649F">
            <w:pPr>
              <w:spacing w:line="240" w:lineRule="auto"/>
              <w:jc w:val="center"/>
            </w:pPr>
            <w:r w:rsidRPr="000C3771">
              <w:rPr>
                <w:noProof/>
                <w:lang w:eastAsia="en-GB"/>
              </w:rPr>
              <w:drawing>
                <wp:inline distT="0" distB="0" distL="0" distR="0" wp14:anchorId="1BD4EFBF" wp14:editId="3B45BEFC">
                  <wp:extent cx="2859722" cy="1440000"/>
                  <wp:effectExtent l="0" t="0" r="0" b="8255"/>
                  <wp:docPr id="793" name="Picture 44" descr="Chart, line chart&#10;&#10;Description automatically generated">
                    <a:extLst xmlns:a="http://schemas.openxmlformats.org/drawingml/2006/main">
                      <a:ext uri="{FF2B5EF4-FFF2-40B4-BE49-F238E27FC236}">
                        <a16:creationId xmlns:a16="http://schemas.microsoft.com/office/drawing/2014/main" id="{35D484AE-DFCE-4DA4-AA39-422CE91A899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3" name="Picture 44" descr="Chart, line chart&#10;&#10;Description automatically generated">
                            <a:extLst>
                              <a:ext uri="{FF2B5EF4-FFF2-40B4-BE49-F238E27FC236}">
                                <a16:creationId xmlns:a16="http://schemas.microsoft.com/office/drawing/2014/main" id="{35D484AE-DFCE-4DA4-AA39-422CE91A899A}"/>
                              </a:ext>
                            </a:extLst>
                          </pic:cNvPr>
                          <pic:cNvPicPr>
                            <a:picLocks noChangeAspect="1"/>
                          </pic:cNvPicPr>
                        </pic:nvPicPr>
                        <pic:blipFill>
                          <a:blip r:embed="rId46"/>
                          <a:stretch>
                            <a:fillRect/>
                          </a:stretch>
                        </pic:blipFill>
                        <pic:spPr>
                          <a:xfrm>
                            <a:off x="0" y="0"/>
                            <a:ext cx="2859722" cy="1440000"/>
                          </a:xfrm>
                          <a:prstGeom prst="rect">
                            <a:avLst/>
                          </a:prstGeom>
                        </pic:spPr>
                      </pic:pic>
                    </a:graphicData>
                  </a:graphic>
                </wp:inline>
              </w:drawing>
            </w:r>
          </w:p>
        </w:tc>
        <w:tc>
          <w:tcPr>
            <w:tcW w:w="4591" w:type="dxa"/>
            <w:tcBorders>
              <w:left w:val="dashed" w:sz="4" w:space="0" w:color="auto"/>
            </w:tcBorders>
          </w:tcPr>
          <w:p w14:paraId="11C67763" w14:textId="77777777" w:rsidR="00C2394A" w:rsidRPr="000C3771" w:rsidRDefault="00C2394A" w:rsidP="00D9649F">
            <w:pPr>
              <w:spacing w:line="240" w:lineRule="auto"/>
              <w:jc w:val="center"/>
            </w:pPr>
            <w:r w:rsidRPr="000C3771">
              <w:rPr>
                <w:noProof/>
                <w:lang w:eastAsia="en-GB"/>
              </w:rPr>
              <w:drawing>
                <wp:inline distT="0" distB="0" distL="0" distR="0" wp14:anchorId="7B331EA0" wp14:editId="7DBC9D50">
                  <wp:extent cx="2862242" cy="1440000"/>
                  <wp:effectExtent l="0" t="0" r="0" b="8255"/>
                  <wp:docPr id="794" name="Picture 127" descr="Chart, line chart&#10;&#10;Description automatically generated">
                    <a:extLst xmlns:a="http://schemas.openxmlformats.org/drawingml/2006/main">
                      <a:ext uri="{FF2B5EF4-FFF2-40B4-BE49-F238E27FC236}">
                        <a16:creationId xmlns:a16="http://schemas.microsoft.com/office/drawing/2014/main" id="{CFFDB04C-03DB-48FF-9AA0-AB8DE663AFF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5" name="Picture 127" descr="Chart, line chart&#10;&#10;Description automatically generated">
                            <a:extLst>
                              <a:ext uri="{FF2B5EF4-FFF2-40B4-BE49-F238E27FC236}">
                                <a16:creationId xmlns:a16="http://schemas.microsoft.com/office/drawing/2014/main" id="{CFFDB04C-03DB-48FF-9AA0-AB8DE663AFF8}"/>
                              </a:ext>
                            </a:extLst>
                          </pic:cNvPr>
                          <pic:cNvPicPr>
                            <a:picLocks noChangeAspect="1"/>
                          </pic:cNvPicPr>
                        </pic:nvPicPr>
                        <pic:blipFill>
                          <a:blip r:embed="rId47"/>
                          <a:stretch>
                            <a:fillRect/>
                          </a:stretch>
                        </pic:blipFill>
                        <pic:spPr>
                          <a:xfrm>
                            <a:off x="0" y="0"/>
                            <a:ext cx="2862242" cy="1440000"/>
                          </a:xfrm>
                          <a:prstGeom prst="rect">
                            <a:avLst/>
                          </a:prstGeom>
                        </pic:spPr>
                      </pic:pic>
                    </a:graphicData>
                  </a:graphic>
                </wp:inline>
              </w:drawing>
            </w:r>
          </w:p>
        </w:tc>
      </w:tr>
      <w:tr w:rsidR="00C2394A" w:rsidRPr="000C3771" w14:paraId="2886A5D0" w14:textId="77777777" w:rsidTr="003C0A43">
        <w:tc>
          <w:tcPr>
            <w:tcW w:w="4298" w:type="dxa"/>
            <w:tcBorders>
              <w:right w:val="dashed" w:sz="4" w:space="0" w:color="auto"/>
            </w:tcBorders>
          </w:tcPr>
          <w:p w14:paraId="4D204BDD" w14:textId="77777777" w:rsidR="00C2394A" w:rsidRPr="000C3771" w:rsidRDefault="00C2394A" w:rsidP="00D9649F">
            <w:pPr>
              <w:spacing w:line="240" w:lineRule="auto"/>
              <w:jc w:val="center"/>
            </w:pPr>
            <w:r w:rsidRPr="000C3771">
              <w:rPr>
                <w:noProof/>
                <w:lang w:eastAsia="en-GB"/>
              </w:rPr>
              <w:drawing>
                <wp:inline distT="0" distB="0" distL="0" distR="0" wp14:anchorId="4F3D44A4" wp14:editId="47EC091D">
                  <wp:extent cx="2854071" cy="1440000"/>
                  <wp:effectExtent l="0" t="0" r="3810" b="8255"/>
                  <wp:docPr id="795" name="Picture 46" descr="Chart, line chart&#10;&#10;Description automatically generated">
                    <a:extLst xmlns:a="http://schemas.openxmlformats.org/drawingml/2006/main">
                      <a:ext uri="{FF2B5EF4-FFF2-40B4-BE49-F238E27FC236}">
                        <a16:creationId xmlns:a16="http://schemas.microsoft.com/office/drawing/2014/main" id="{6226B3E5-9514-4AAE-9753-6372EF5FD513}"/>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5" name="Picture 46" descr="Chart, line chart&#10;&#10;Description automatically generated">
                            <a:extLst>
                              <a:ext uri="{FF2B5EF4-FFF2-40B4-BE49-F238E27FC236}">
                                <a16:creationId xmlns:a16="http://schemas.microsoft.com/office/drawing/2014/main" id="{6226B3E5-9514-4AAE-9753-6372EF5FD513}"/>
                              </a:ext>
                            </a:extLst>
                          </pic:cNvPr>
                          <pic:cNvPicPr>
                            <a:picLocks noChangeAspect="1"/>
                          </pic:cNvPicPr>
                        </pic:nvPicPr>
                        <pic:blipFill>
                          <a:blip r:embed="rId48"/>
                          <a:stretch>
                            <a:fillRect/>
                          </a:stretch>
                        </pic:blipFill>
                        <pic:spPr>
                          <a:xfrm>
                            <a:off x="0" y="0"/>
                            <a:ext cx="2854071" cy="1440000"/>
                          </a:xfrm>
                          <a:prstGeom prst="rect">
                            <a:avLst/>
                          </a:prstGeom>
                        </pic:spPr>
                      </pic:pic>
                    </a:graphicData>
                  </a:graphic>
                </wp:inline>
              </w:drawing>
            </w:r>
          </w:p>
        </w:tc>
        <w:tc>
          <w:tcPr>
            <w:tcW w:w="4591" w:type="dxa"/>
            <w:tcBorders>
              <w:left w:val="dashed" w:sz="4" w:space="0" w:color="auto"/>
            </w:tcBorders>
          </w:tcPr>
          <w:p w14:paraId="6B0B3895" w14:textId="77777777" w:rsidR="00C2394A" w:rsidRPr="000C3771" w:rsidRDefault="00C2394A" w:rsidP="00D9649F">
            <w:pPr>
              <w:spacing w:line="240" w:lineRule="auto"/>
              <w:jc w:val="center"/>
            </w:pPr>
            <w:r w:rsidRPr="000C3771">
              <w:rPr>
                <w:noProof/>
                <w:lang w:eastAsia="en-GB"/>
              </w:rPr>
              <w:drawing>
                <wp:inline distT="0" distB="0" distL="0" distR="0" wp14:anchorId="35234CAE" wp14:editId="45266B89">
                  <wp:extent cx="2872998" cy="1440000"/>
                  <wp:effectExtent l="0" t="0" r="3810" b="8255"/>
                  <wp:docPr id="796" name="Picture 128" descr="Chart, line chart&#10;&#10;Description automatically generated">
                    <a:extLst xmlns:a="http://schemas.openxmlformats.org/drawingml/2006/main">
                      <a:ext uri="{FF2B5EF4-FFF2-40B4-BE49-F238E27FC236}">
                        <a16:creationId xmlns:a16="http://schemas.microsoft.com/office/drawing/2014/main" id="{5284FF1C-26C3-45DA-A4C1-21329F7DE44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6" name="Picture 128" descr="Chart, line chart&#10;&#10;Description automatically generated">
                            <a:extLst>
                              <a:ext uri="{FF2B5EF4-FFF2-40B4-BE49-F238E27FC236}">
                                <a16:creationId xmlns:a16="http://schemas.microsoft.com/office/drawing/2014/main" id="{5284FF1C-26C3-45DA-A4C1-21329F7DE44F}"/>
                              </a:ext>
                            </a:extLst>
                          </pic:cNvPr>
                          <pic:cNvPicPr>
                            <a:picLocks noChangeAspect="1"/>
                          </pic:cNvPicPr>
                        </pic:nvPicPr>
                        <pic:blipFill>
                          <a:blip r:embed="rId49"/>
                          <a:stretch>
                            <a:fillRect/>
                          </a:stretch>
                        </pic:blipFill>
                        <pic:spPr>
                          <a:xfrm>
                            <a:off x="0" y="0"/>
                            <a:ext cx="2872998" cy="1440000"/>
                          </a:xfrm>
                          <a:prstGeom prst="rect">
                            <a:avLst/>
                          </a:prstGeom>
                        </pic:spPr>
                      </pic:pic>
                    </a:graphicData>
                  </a:graphic>
                </wp:inline>
              </w:drawing>
            </w:r>
          </w:p>
        </w:tc>
      </w:tr>
      <w:tr w:rsidR="00C2394A" w:rsidRPr="000C3771" w14:paraId="3E90BF9F" w14:textId="77777777" w:rsidTr="003C0A43">
        <w:tc>
          <w:tcPr>
            <w:tcW w:w="4298" w:type="dxa"/>
            <w:tcBorders>
              <w:right w:val="dashed" w:sz="4" w:space="0" w:color="auto"/>
            </w:tcBorders>
          </w:tcPr>
          <w:p w14:paraId="5093F5CD" w14:textId="77777777" w:rsidR="00C2394A" w:rsidRPr="000C3771" w:rsidRDefault="00C2394A" w:rsidP="00D9649F">
            <w:pPr>
              <w:spacing w:line="240" w:lineRule="auto"/>
              <w:jc w:val="center"/>
            </w:pPr>
            <w:r w:rsidRPr="000C3771">
              <w:rPr>
                <w:noProof/>
                <w:lang w:eastAsia="en-GB"/>
              </w:rPr>
              <w:drawing>
                <wp:inline distT="0" distB="0" distL="0" distR="0" wp14:anchorId="3B058B77" wp14:editId="6DF843FA">
                  <wp:extent cx="2915356" cy="1440000"/>
                  <wp:effectExtent l="0" t="0" r="0" b="8255"/>
                  <wp:docPr id="797" name="Picture 50" descr="Chart, line chart&#10;&#10;Description automatically generated">
                    <a:extLst xmlns:a="http://schemas.openxmlformats.org/drawingml/2006/main">
                      <a:ext uri="{FF2B5EF4-FFF2-40B4-BE49-F238E27FC236}">
                        <a16:creationId xmlns:a16="http://schemas.microsoft.com/office/drawing/2014/main" id="{5AB14308-F262-4BE9-8CA1-9205C1A3EFBE}"/>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3" name="Picture 50" descr="Chart, line chart&#10;&#10;Description automatically generated">
                            <a:extLst>
                              <a:ext uri="{FF2B5EF4-FFF2-40B4-BE49-F238E27FC236}">
                                <a16:creationId xmlns:a16="http://schemas.microsoft.com/office/drawing/2014/main" id="{5AB14308-F262-4BE9-8CA1-9205C1A3EFBE}"/>
                              </a:ext>
                            </a:extLst>
                          </pic:cNvPr>
                          <pic:cNvPicPr>
                            <a:picLocks noChangeAspect="1"/>
                          </pic:cNvPicPr>
                        </pic:nvPicPr>
                        <pic:blipFill>
                          <a:blip r:embed="rId50"/>
                          <a:stretch>
                            <a:fillRect/>
                          </a:stretch>
                        </pic:blipFill>
                        <pic:spPr>
                          <a:xfrm>
                            <a:off x="0" y="0"/>
                            <a:ext cx="2915356" cy="1440000"/>
                          </a:xfrm>
                          <a:prstGeom prst="rect">
                            <a:avLst/>
                          </a:prstGeom>
                        </pic:spPr>
                      </pic:pic>
                    </a:graphicData>
                  </a:graphic>
                </wp:inline>
              </w:drawing>
            </w:r>
          </w:p>
        </w:tc>
        <w:tc>
          <w:tcPr>
            <w:tcW w:w="4591" w:type="dxa"/>
            <w:tcBorders>
              <w:left w:val="dashed" w:sz="4" w:space="0" w:color="auto"/>
            </w:tcBorders>
          </w:tcPr>
          <w:p w14:paraId="5749A020" w14:textId="77777777" w:rsidR="00C2394A" w:rsidRPr="000C3771" w:rsidRDefault="00C2394A" w:rsidP="00D9649F">
            <w:pPr>
              <w:spacing w:line="240" w:lineRule="auto"/>
              <w:jc w:val="center"/>
            </w:pPr>
            <w:r w:rsidRPr="000C3771">
              <w:rPr>
                <w:noProof/>
                <w:lang w:eastAsia="en-GB"/>
              </w:rPr>
              <w:drawing>
                <wp:inline distT="0" distB="0" distL="0" distR="0" wp14:anchorId="25790D9D" wp14:editId="6854CC86">
                  <wp:extent cx="2920590" cy="1440000"/>
                  <wp:effectExtent l="0" t="0" r="0" b="8255"/>
                  <wp:docPr id="798" name="Picture 131" descr="Chart, line chart&#10;&#10;Description automatically generated">
                    <a:extLst xmlns:a="http://schemas.openxmlformats.org/drawingml/2006/main">
                      <a:ext uri="{FF2B5EF4-FFF2-40B4-BE49-F238E27FC236}">
                        <a16:creationId xmlns:a16="http://schemas.microsoft.com/office/drawing/2014/main" id="{7D5967D3-4E4F-4530-8289-F9DA12573F7E}"/>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8" name="Picture 131" descr="Chart, line chart&#10;&#10;Description automatically generated">
                            <a:extLst>
                              <a:ext uri="{FF2B5EF4-FFF2-40B4-BE49-F238E27FC236}">
                                <a16:creationId xmlns:a16="http://schemas.microsoft.com/office/drawing/2014/main" id="{7D5967D3-4E4F-4530-8289-F9DA12573F7E}"/>
                              </a:ext>
                            </a:extLst>
                          </pic:cNvPr>
                          <pic:cNvPicPr>
                            <a:picLocks noChangeAspect="1"/>
                          </pic:cNvPicPr>
                        </pic:nvPicPr>
                        <pic:blipFill>
                          <a:blip r:embed="rId51"/>
                          <a:stretch>
                            <a:fillRect/>
                          </a:stretch>
                        </pic:blipFill>
                        <pic:spPr>
                          <a:xfrm>
                            <a:off x="0" y="0"/>
                            <a:ext cx="2920590" cy="1440000"/>
                          </a:xfrm>
                          <a:prstGeom prst="rect">
                            <a:avLst/>
                          </a:prstGeom>
                        </pic:spPr>
                      </pic:pic>
                    </a:graphicData>
                  </a:graphic>
                </wp:inline>
              </w:drawing>
            </w:r>
          </w:p>
        </w:tc>
      </w:tr>
      <w:tr w:rsidR="00C2394A" w:rsidRPr="000C3771" w14:paraId="7D1A9F1B" w14:textId="77777777" w:rsidTr="003C0A43">
        <w:tc>
          <w:tcPr>
            <w:tcW w:w="4298" w:type="dxa"/>
            <w:tcBorders>
              <w:right w:val="dashed" w:sz="4" w:space="0" w:color="auto"/>
            </w:tcBorders>
          </w:tcPr>
          <w:p w14:paraId="521401FD" w14:textId="77777777" w:rsidR="00C2394A" w:rsidRPr="000C3771" w:rsidRDefault="00C2394A" w:rsidP="00D9649F">
            <w:pPr>
              <w:spacing w:line="240" w:lineRule="auto"/>
              <w:jc w:val="center"/>
            </w:pPr>
            <w:r w:rsidRPr="000C3771">
              <w:rPr>
                <w:noProof/>
                <w:lang w:eastAsia="en-GB"/>
              </w:rPr>
              <w:drawing>
                <wp:inline distT="0" distB="0" distL="0" distR="0" wp14:anchorId="561F3389" wp14:editId="18371084">
                  <wp:extent cx="2852751" cy="1440000"/>
                  <wp:effectExtent l="0" t="0" r="5080" b="8255"/>
                  <wp:docPr id="799" name="Picture 47" descr="Chart, line chart&#10;&#10;Description automatically generated">
                    <a:extLst xmlns:a="http://schemas.openxmlformats.org/drawingml/2006/main">
                      <a:ext uri="{FF2B5EF4-FFF2-40B4-BE49-F238E27FC236}">
                        <a16:creationId xmlns:a16="http://schemas.microsoft.com/office/drawing/2014/main" id="{89621BAF-E299-4B40-8FA3-550D15A435D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4" name="Picture 47" descr="Chart, line chart&#10;&#10;Description automatically generated">
                            <a:extLst>
                              <a:ext uri="{FF2B5EF4-FFF2-40B4-BE49-F238E27FC236}">
                                <a16:creationId xmlns:a16="http://schemas.microsoft.com/office/drawing/2014/main" id="{89621BAF-E299-4B40-8FA3-550D15A435D2}"/>
                              </a:ext>
                            </a:extLst>
                          </pic:cNvPr>
                          <pic:cNvPicPr>
                            <a:picLocks noChangeAspect="1"/>
                          </pic:cNvPicPr>
                        </pic:nvPicPr>
                        <pic:blipFill>
                          <a:blip r:embed="rId52"/>
                          <a:stretch>
                            <a:fillRect/>
                          </a:stretch>
                        </pic:blipFill>
                        <pic:spPr>
                          <a:xfrm>
                            <a:off x="0" y="0"/>
                            <a:ext cx="2852751" cy="1440000"/>
                          </a:xfrm>
                          <a:prstGeom prst="rect">
                            <a:avLst/>
                          </a:prstGeom>
                        </pic:spPr>
                      </pic:pic>
                    </a:graphicData>
                  </a:graphic>
                </wp:inline>
              </w:drawing>
            </w:r>
          </w:p>
        </w:tc>
        <w:tc>
          <w:tcPr>
            <w:tcW w:w="4591" w:type="dxa"/>
            <w:tcBorders>
              <w:left w:val="dashed" w:sz="4" w:space="0" w:color="auto"/>
            </w:tcBorders>
          </w:tcPr>
          <w:p w14:paraId="649D2ED5" w14:textId="77777777" w:rsidR="00C2394A" w:rsidRPr="000C3771" w:rsidRDefault="00C2394A" w:rsidP="00D9649F">
            <w:pPr>
              <w:spacing w:line="240" w:lineRule="auto"/>
              <w:jc w:val="center"/>
            </w:pPr>
            <w:r w:rsidRPr="000C3771">
              <w:rPr>
                <w:noProof/>
                <w:lang w:eastAsia="en-GB"/>
              </w:rPr>
              <w:drawing>
                <wp:inline distT="0" distB="0" distL="0" distR="0" wp14:anchorId="21209FB4" wp14:editId="138157A5">
                  <wp:extent cx="2908341" cy="1440000"/>
                  <wp:effectExtent l="0" t="0" r="6350" b="8255"/>
                  <wp:docPr id="832" name="Picture 133" descr="Chart, line chart&#10;&#10;Description automatically generated">
                    <a:extLst xmlns:a="http://schemas.openxmlformats.org/drawingml/2006/main">
                      <a:ext uri="{FF2B5EF4-FFF2-40B4-BE49-F238E27FC236}">
                        <a16:creationId xmlns:a16="http://schemas.microsoft.com/office/drawing/2014/main" id="{53625DF2-880B-4A43-9831-76228B0E3EA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8" name="Picture 133" descr="Chart, line chart&#10;&#10;Description automatically generated">
                            <a:extLst>
                              <a:ext uri="{FF2B5EF4-FFF2-40B4-BE49-F238E27FC236}">
                                <a16:creationId xmlns:a16="http://schemas.microsoft.com/office/drawing/2014/main" id="{53625DF2-880B-4A43-9831-76228B0E3EA1}"/>
                              </a:ext>
                            </a:extLst>
                          </pic:cNvPr>
                          <pic:cNvPicPr>
                            <a:picLocks noChangeAspect="1"/>
                          </pic:cNvPicPr>
                        </pic:nvPicPr>
                        <pic:blipFill>
                          <a:blip r:embed="rId53"/>
                          <a:stretch>
                            <a:fillRect/>
                          </a:stretch>
                        </pic:blipFill>
                        <pic:spPr>
                          <a:xfrm>
                            <a:off x="0" y="0"/>
                            <a:ext cx="2908341" cy="1440000"/>
                          </a:xfrm>
                          <a:prstGeom prst="rect">
                            <a:avLst/>
                          </a:prstGeom>
                        </pic:spPr>
                      </pic:pic>
                    </a:graphicData>
                  </a:graphic>
                </wp:inline>
              </w:drawing>
            </w:r>
          </w:p>
        </w:tc>
      </w:tr>
    </w:tbl>
    <w:p w14:paraId="5766BC9D" w14:textId="190B4D63" w:rsidR="007567D5" w:rsidRPr="000C3771" w:rsidRDefault="007567D5" w:rsidP="00D9649F">
      <w:pPr>
        <w:pStyle w:val="Figure"/>
      </w:pPr>
      <w:r w:rsidRPr="000C3771">
        <w:t xml:space="preserve">Figure </w:t>
      </w:r>
      <w:r w:rsidR="003B3E20">
        <w:t>S4.</w:t>
      </w:r>
      <w:r w:rsidRPr="000C3771">
        <w:t xml:space="preserve">2. Evolution of cysteinylated Strecker aldehydes in relation </w:t>
      </w:r>
      <w:r w:rsidR="000A08E5">
        <w:t xml:space="preserve">to </w:t>
      </w:r>
      <w:r w:rsidRPr="000C3771">
        <w:t xml:space="preserve">the grain drying process and applied heat load during kilning. Samples collected from the bottom layer. </w:t>
      </w:r>
    </w:p>
    <w:p w14:paraId="18D709AB" w14:textId="5DF48CD6" w:rsidR="00AE1D1D" w:rsidRPr="000C3771" w:rsidRDefault="00AE1D1D" w:rsidP="00D9649F">
      <w:pPr>
        <w:spacing w:line="240" w:lineRule="auto"/>
        <w:jc w:val="left"/>
      </w:pPr>
      <w:r w:rsidRPr="000C3771">
        <w:br w:type="page"/>
      </w:r>
    </w:p>
    <w:tbl>
      <w:tblPr>
        <w:tblStyle w:val="TableGrid"/>
        <w:tblW w:w="88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02"/>
        <w:gridCol w:w="4524"/>
      </w:tblGrid>
      <w:tr w:rsidR="00AE1D1D" w:rsidRPr="000C3771" w14:paraId="5AF1D9CE" w14:textId="77777777" w:rsidTr="007C36D5">
        <w:tc>
          <w:tcPr>
            <w:tcW w:w="8889" w:type="dxa"/>
            <w:gridSpan w:val="2"/>
          </w:tcPr>
          <w:p w14:paraId="388ED799" w14:textId="77777777"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Cs w:val="24"/>
              </w:rPr>
              <w:lastRenderedPageBreak/>
              <w:t>MIDDLE LAYER</w:t>
            </w:r>
          </w:p>
        </w:tc>
      </w:tr>
      <w:tr w:rsidR="00AE1D1D" w:rsidRPr="000C3771" w14:paraId="52DB7E3E" w14:textId="77777777" w:rsidTr="007C36D5">
        <w:tc>
          <w:tcPr>
            <w:tcW w:w="8889" w:type="dxa"/>
            <w:gridSpan w:val="2"/>
          </w:tcPr>
          <w:p w14:paraId="0B3D89C8" w14:textId="77777777" w:rsidR="00AE1D1D" w:rsidRPr="000C3771" w:rsidRDefault="00AE1D1D" w:rsidP="00D9649F">
            <w:pPr>
              <w:spacing w:line="240" w:lineRule="auto"/>
              <w:jc w:val="center"/>
            </w:pPr>
            <w:r w:rsidRPr="000C3771">
              <w:rPr>
                <w:rFonts w:cstheme="minorHAnsi"/>
                <w:b/>
                <w:bCs/>
                <w:smallCaps/>
                <w:sz w:val="20"/>
                <w:szCs w:val="20"/>
              </w:rPr>
              <w:t>Free aldehydes</w:t>
            </w:r>
          </w:p>
        </w:tc>
      </w:tr>
      <w:tr w:rsidR="00AE1D1D" w:rsidRPr="000C3771" w14:paraId="7D09D4BF" w14:textId="77777777" w:rsidTr="007C36D5">
        <w:tc>
          <w:tcPr>
            <w:tcW w:w="4330" w:type="dxa"/>
            <w:tcBorders>
              <w:right w:val="dashed" w:sz="4" w:space="0" w:color="auto"/>
            </w:tcBorders>
          </w:tcPr>
          <w:p w14:paraId="49870064" w14:textId="7535B2A4"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t xml:space="preserve">Kilning </w:t>
            </w:r>
            <w:r w:rsidR="00EF3220">
              <w:rPr>
                <w:rFonts w:cstheme="minorHAnsi"/>
                <w:b/>
                <w:bCs/>
                <w:smallCaps/>
                <w:sz w:val="20"/>
                <w:szCs w:val="20"/>
              </w:rPr>
              <w:t>A</w:t>
            </w:r>
          </w:p>
        </w:tc>
        <w:tc>
          <w:tcPr>
            <w:tcW w:w="4559" w:type="dxa"/>
            <w:tcBorders>
              <w:left w:val="dashed" w:sz="4" w:space="0" w:color="auto"/>
            </w:tcBorders>
          </w:tcPr>
          <w:p w14:paraId="5B26DD6F" w14:textId="6D8341E0"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t xml:space="preserve">Kilning </w:t>
            </w:r>
            <w:r w:rsidR="001216D0">
              <w:rPr>
                <w:rFonts w:cstheme="minorHAnsi"/>
                <w:b/>
                <w:bCs/>
                <w:smallCaps/>
                <w:sz w:val="20"/>
                <w:szCs w:val="20"/>
              </w:rPr>
              <w:t>b</w:t>
            </w:r>
          </w:p>
        </w:tc>
      </w:tr>
      <w:tr w:rsidR="00AE1D1D" w:rsidRPr="000C3771" w14:paraId="110BCF6A" w14:textId="77777777" w:rsidTr="007C36D5">
        <w:tc>
          <w:tcPr>
            <w:tcW w:w="4330" w:type="dxa"/>
            <w:tcBorders>
              <w:right w:val="dashed" w:sz="4" w:space="0" w:color="auto"/>
            </w:tcBorders>
          </w:tcPr>
          <w:p w14:paraId="7D339307" w14:textId="77777777" w:rsidR="00AE1D1D" w:rsidRPr="000C3771" w:rsidRDefault="00AE1D1D" w:rsidP="00D9649F">
            <w:pPr>
              <w:spacing w:line="240" w:lineRule="auto"/>
              <w:jc w:val="center"/>
            </w:pPr>
            <w:r w:rsidRPr="000C3771">
              <w:rPr>
                <w:noProof/>
                <w:lang w:eastAsia="en-GB"/>
              </w:rPr>
              <w:drawing>
                <wp:inline distT="0" distB="0" distL="0" distR="0" wp14:anchorId="4E03C708" wp14:editId="640C178D">
                  <wp:extent cx="2873669" cy="1440000"/>
                  <wp:effectExtent l="0" t="0" r="3175" b="8255"/>
                  <wp:docPr id="1" name="Picture 13" descr="Chart, line chart&#10;&#10;Description automatically generated">
                    <a:extLst xmlns:a="http://schemas.openxmlformats.org/drawingml/2006/main">
                      <a:ext uri="{FF2B5EF4-FFF2-40B4-BE49-F238E27FC236}">
                        <a16:creationId xmlns:a16="http://schemas.microsoft.com/office/drawing/2014/main" id="{B0930025-C6F8-4E44-AC74-1ED60363C26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3" descr="Chart, line chart&#10;&#10;Description automatically generated">
                            <a:extLst>
                              <a:ext uri="{FF2B5EF4-FFF2-40B4-BE49-F238E27FC236}">
                                <a16:creationId xmlns:a16="http://schemas.microsoft.com/office/drawing/2014/main" id="{B0930025-C6F8-4E44-AC74-1ED60363C26A}"/>
                              </a:ext>
                            </a:extLst>
                          </pic:cNvPr>
                          <pic:cNvPicPr>
                            <a:picLocks noChangeAspect="1"/>
                          </pic:cNvPicPr>
                        </pic:nvPicPr>
                        <pic:blipFill>
                          <a:blip r:embed="rId54"/>
                          <a:stretch>
                            <a:fillRect/>
                          </a:stretch>
                        </pic:blipFill>
                        <pic:spPr>
                          <a:xfrm>
                            <a:off x="0" y="0"/>
                            <a:ext cx="2873669" cy="1440000"/>
                          </a:xfrm>
                          <a:prstGeom prst="rect">
                            <a:avLst/>
                          </a:prstGeom>
                        </pic:spPr>
                      </pic:pic>
                    </a:graphicData>
                  </a:graphic>
                </wp:inline>
              </w:drawing>
            </w:r>
          </w:p>
        </w:tc>
        <w:tc>
          <w:tcPr>
            <w:tcW w:w="4559" w:type="dxa"/>
            <w:tcBorders>
              <w:left w:val="dashed" w:sz="4" w:space="0" w:color="auto"/>
            </w:tcBorders>
          </w:tcPr>
          <w:p w14:paraId="3E9C6642" w14:textId="77777777" w:rsidR="00AE1D1D" w:rsidRPr="000C3771" w:rsidRDefault="00AE1D1D" w:rsidP="00D9649F">
            <w:pPr>
              <w:spacing w:line="240" w:lineRule="auto"/>
              <w:jc w:val="center"/>
            </w:pPr>
            <w:r w:rsidRPr="000C3771">
              <w:rPr>
                <w:noProof/>
                <w:lang w:eastAsia="en-GB"/>
              </w:rPr>
              <w:drawing>
                <wp:inline distT="0" distB="0" distL="0" distR="0" wp14:anchorId="08333478" wp14:editId="3EF0686B">
                  <wp:extent cx="2911984" cy="1440000"/>
                  <wp:effectExtent l="0" t="0" r="3175" b="8255"/>
                  <wp:docPr id="352" name="Picture 103" descr="Chart, line chart&#10;&#10;Description automatically generated">
                    <a:extLst xmlns:a="http://schemas.openxmlformats.org/drawingml/2006/main">
                      <a:ext uri="{FF2B5EF4-FFF2-40B4-BE49-F238E27FC236}">
                        <a16:creationId xmlns:a16="http://schemas.microsoft.com/office/drawing/2014/main" id="{875C66CB-B6C6-43DC-A247-8F59380DFF6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2" name="Picture 103" descr="Chart, line chart&#10;&#10;Description automatically generated">
                            <a:extLst>
                              <a:ext uri="{FF2B5EF4-FFF2-40B4-BE49-F238E27FC236}">
                                <a16:creationId xmlns:a16="http://schemas.microsoft.com/office/drawing/2014/main" id="{875C66CB-B6C6-43DC-A247-8F59380DFF6D}"/>
                              </a:ext>
                            </a:extLst>
                          </pic:cNvPr>
                          <pic:cNvPicPr>
                            <a:picLocks noChangeAspect="1"/>
                          </pic:cNvPicPr>
                        </pic:nvPicPr>
                        <pic:blipFill>
                          <a:blip r:embed="rId55"/>
                          <a:stretch>
                            <a:fillRect/>
                          </a:stretch>
                        </pic:blipFill>
                        <pic:spPr>
                          <a:xfrm>
                            <a:off x="0" y="0"/>
                            <a:ext cx="2911984" cy="1440000"/>
                          </a:xfrm>
                          <a:prstGeom prst="rect">
                            <a:avLst/>
                          </a:prstGeom>
                        </pic:spPr>
                      </pic:pic>
                    </a:graphicData>
                  </a:graphic>
                </wp:inline>
              </w:drawing>
            </w:r>
          </w:p>
        </w:tc>
      </w:tr>
      <w:tr w:rsidR="00AE1D1D" w:rsidRPr="000C3771" w14:paraId="4A35886A" w14:textId="77777777" w:rsidTr="007C36D5">
        <w:tc>
          <w:tcPr>
            <w:tcW w:w="4330" w:type="dxa"/>
            <w:tcBorders>
              <w:right w:val="dashed" w:sz="4" w:space="0" w:color="auto"/>
            </w:tcBorders>
          </w:tcPr>
          <w:p w14:paraId="0D20DC65" w14:textId="77777777" w:rsidR="00AE1D1D" w:rsidRPr="000C3771" w:rsidRDefault="00AE1D1D" w:rsidP="00D9649F">
            <w:pPr>
              <w:spacing w:line="240" w:lineRule="auto"/>
              <w:jc w:val="center"/>
            </w:pPr>
            <w:r w:rsidRPr="000C3771">
              <w:rPr>
                <w:noProof/>
                <w:lang w:eastAsia="en-GB"/>
              </w:rPr>
              <w:drawing>
                <wp:inline distT="0" distB="0" distL="0" distR="0" wp14:anchorId="0C9BE426" wp14:editId="27E2B5CD">
                  <wp:extent cx="2863159" cy="1440000"/>
                  <wp:effectExtent l="0" t="0" r="0" b="8255"/>
                  <wp:docPr id="321" name="Picture 15" descr="Chart, line chart&#10;&#10;Description automatically generated">
                    <a:extLst xmlns:a="http://schemas.openxmlformats.org/drawingml/2006/main">
                      <a:ext uri="{FF2B5EF4-FFF2-40B4-BE49-F238E27FC236}">
                        <a16:creationId xmlns:a16="http://schemas.microsoft.com/office/drawing/2014/main" id="{575A1CB7-1434-4EF8-97C1-B0D5F06E508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1" name="Picture 15" descr="Chart, line chart&#10;&#10;Description automatically generated">
                            <a:extLst>
                              <a:ext uri="{FF2B5EF4-FFF2-40B4-BE49-F238E27FC236}">
                                <a16:creationId xmlns:a16="http://schemas.microsoft.com/office/drawing/2014/main" id="{575A1CB7-1434-4EF8-97C1-B0D5F06E5086}"/>
                              </a:ext>
                            </a:extLst>
                          </pic:cNvPr>
                          <pic:cNvPicPr>
                            <a:picLocks noChangeAspect="1"/>
                          </pic:cNvPicPr>
                        </pic:nvPicPr>
                        <pic:blipFill>
                          <a:blip r:embed="rId56"/>
                          <a:stretch>
                            <a:fillRect/>
                          </a:stretch>
                        </pic:blipFill>
                        <pic:spPr>
                          <a:xfrm>
                            <a:off x="0" y="0"/>
                            <a:ext cx="2863159" cy="1440000"/>
                          </a:xfrm>
                          <a:prstGeom prst="rect">
                            <a:avLst/>
                          </a:prstGeom>
                        </pic:spPr>
                      </pic:pic>
                    </a:graphicData>
                  </a:graphic>
                </wp:inline>
              </w:drawing>
            </w:r>
          </w:p>
        </w:tc>
        <w:tc>
          <w:tcPr>
            <w:tcW w:w="4559" w:type="dxa"/>
            <w:tcBorders>
              <w:left w:val="dashed" w:sz="4" w:space="0" w:color="auto"/>
            </w:tcBorders>
          </w:tcPr>
          <w:p w14:paraId="40B3BBB9" w14:textId="77777777" w:rsidR="00AE1D1D" w:rsidRPr="000C3771" w:rsidRDefault="00AE1D1D" w:rsidP="00D9649F">
            <w:pPr>
              <w:spacing w:line="240" w:lineRule="auto"/>
              <w:jc w:val="center"/>
            </w:pPr>
            <w:r w:rsidRPr="000C3771">
              <w:rPr>
                <w:noProof/>
                <w:lang w:eastAsia="en-GB"/>
              </w:rPr>
              <w:drawing>
                <wp:inline distT="0" distB="0" distL="0" distR="0" wp14:anchorId="454C0317" wp14:editId="3F6546A6">
                  <wp:extent cx="2890907" cy="1440000"/>
                  <wp:effectExtent l="0" t="0" r="5080" b="8255"/>
                  <wp:docPr id="355" name="Picture 104">
                    <a:extLst xmlns:a="http://schemas.openxmlformats.org/drawingml/2006/main">
                      <a:ext uri="{FF2B5EF4-FFF2-40B4-BE49-F238E27FC236}">
                        <a16:creationId xmlns:a16="http://schemas.microsoft.com/office/drawing/2014/main" id="{F8227BC0-38F6-4D30-8DEE-61216FBFFB8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5" name="Picture 104">
                            <a:extLst>
                              <a:ext uri="{FF2B5EF4-FFF2-40B4-BE49-F238E27FC236}">
                                <a16:creationId xmlns:a16="http://schemas.microsoft.com/office/drawing/2014/main" id="{F8227BC0-38F6-4D30-8DEE-61216FBFFB86}"/>
                              </a:ext>
                            </a:extLst>
                          </pic:cNvPr>
                          <pic:cNvPicPr>
                            <a:picLocks noChangeAspect="1"/>
                          </pic:cNvPicPr>
                        </pic:nvPicPr>
                        <pic:blipFill>
                          <a:blip r:embed="rId57"/>
                          <a:stretch>
                            <a:fillRect/>
                          </a:stretch>
                        </pic:blipFill>
                        <pic:spPr>
                          <a:xfrm>
                            <a:off x="0" y="0"/>
                            <a:ext cx="2890907" cy="1440000"/>
                          </a:xfrm>
                          <a:prstGeom prst="rect">
                            <a:avLst/>
                          </a:prstGeom>
                        </pic:spPr>
                      </pic:pic>
                    </a:graphicData>
                  </a:graphic>
                </wp:inline>
              </w:drawing>
            </w:r>
          </w:p>
        </w:tc>
      </w:tr>
      <w:tr w:rsidR="00AE1D1D" w:rsidRPr="000C3771" w14:paraId="6F0CC712" w14:textId="77777777" w:rsidTr="007C36D5">
        <w:tc>
          <w:tcPr>
            <w:tcW w:w="4330" w:type="dxa"/>
            <w:tcBorders>
              <w:right w:val="dashed" w:sz="4" w:space="0" w:color="auto"/>
            </w:tcBorders>
          </w:tcPr>
          <w:p w14:paraId="02BF2D0B" w14:textId="77777777" w:rsidR="00AE1D1D" w:rsidRPr="000C3771" w:rsidRDefault="00AE1D1D" w:rsidP="00D9649F">
            <w:pPr>
              <w:spacing w:line="240" w:lineRule="auto"/>
              <w:jc w:val="center"/>
            </w:pPr>
            <w:r w:rsidRPr="000C3771">
              <w:rPr>
                <w:noProof/>
                <w:lang w:eastAsia="en-GB"/>
              </w:rPr>
              <w:drawing>
                <wp:inline distT="0" distB="0" distL="0" distR="0" wp14:anchorId="214C8E65" wp14:editId="2B542B98">
                  <wp:extent cx="2904416" cy="1440000"/>
                  <wp:effectExtent l="0" t="0" r="0" b="8255"/>
                  <wp:docPr id="322" name="Picture 18" descr="Chart, line chart&#10;&#10;Description automatically generated">
                    <a:extLst xmlns:a="http://schemas.openxmlformats.org/drawingml/2006/main">
                      <a:ext uri="{FF2B5EF4-FFF2-40B4-BE49-F238E27FC236}">
                        <a16:creationId xmlns:a16="http://schemas.microsoft.com/office/drawing/2014/main" id="{F7304B51-7DBC-466E-9758-438BE0A5F3D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2" name="Picture 18" descr="Chart, line chart&#10;&#10;Description automatically generated">
                            <a:extLst>
                              <a:ext uri="{FF2B5EF4-FFF2-40B4-BE49-F238E27FC236}">
                                <a16:creationId xmlns:a16="http://schemas.microsoft.com/office/drawing/2014/main" id="{F7304B51-7DBC-466E-9758-438BE0A5F3D7}"/>
                              </a:ext>
                            </a:extLst>
                          </pic:cNvPr>
                          <pic:cNvPicPr>
                            <a:picLocks noChangeAspect="1"/>
                          </pic:cNvPicPr>
                        </pic:nvPicPr>
                        <pic:blipFill>
                          <a:blip r:embed="rId58"/>
                          <a:stretch>
                            <a:fillRect/>
                          </a:stretch>
                        </pic:blipFill>
                        <pic:spPr>
                          <a:xfrm>
                            <a:off x="0" y="0"/>
                            <a:ext cx="2904416" cy="1440000"/>
                          </a:xfrm>
                          <a:prstGeom prst="rect">
                            <a:avLst/>
                          </a:prstGeom>
                        </pic:spPr>
                      </pic:pic>
                    </a:graphicData>
                  </a:graphic>
                </wp:inline>
              </w:drawing>
            </w:r>
          </w:p>
        </w:tc>
        <w:tc>
          <w:tcPr>
            <w:tcW w:w="4559" w:type="dxa"/>
            <w:tcBorders>
              <w:left w:val="dashed" w:sz="4" w:space="0" w:color="auto"/>
            </w:tcBorders>
          </w:tcPr>
          <w:p w14:paraId="7B2FAD00" w14:textId="77777777" w:rsidR="00AE1D1D" w:rsidRPr="000C3771" w:rsidRDefault="00AE1D1D" w:rsidP="00D9649F">
            <w:pPr>
              <w:spacing w:line="240" w:lineRule="auto"/>
              <w:jc w:val="center"/>
            </w:pPr>
            <w:r w:rsidRPr="000C3771">
              <w:rPr>
                <w:noProof/>
                <w:lang w:eastAsia="en-GB"/>
              </w:rPr>
              <w:drawing>
                <wp:inline distT="0" distB="0" distL="0" distR="0" wp14:anchorId="35D671E7" wp14:editId="57191F2A">
                  <wp:extent cx="2900717" cy="1440000"/>
                  <wp:effectExtent l="0" t="0" r="0" b="8255"/>
                  <wp:docPr id="356" name="Picture 4" descr="Chart, line chart&#10;&#10;Description automatically generated">
                    <a:extLst xmlns:a="http://schemas.openxmlformats.org/drawingml/2006/main">
                      <a:ext uri="{FF2B5EF4-FFF2-40B4-BE49-F238E27FC236}">
                        <a16:creationId xmlns:a16="http://schemas.microsoft.com/office/drawing/2014/main" id="{3B30DF60-293D-4086-A925-739C70150F3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6" name="Picture 4" descr="Chart, line chart&#10;&#10;Description automatically generated">
                            <a:extLst>
                              <a:ext uri="{FF2B5EF4-FFF2-40B4-BE49-F238E27FC236}">
                                <a16:creationId xmlns:a16="http://schemas.microsoft.com/office/drawing/2014/main" id="{3B30DF60-293D-4086-A925-739C70150F3F}"/>
                              </a:ext>
                            </a:extLst>
                          </pic:cNvPr>
                          <pic:cNvPicPr>
                            <a:picLocks noChangeAspect="1"/>
                          </pic:cNvPicPr>
                        </pic:nvPicPr>
                        <pic:blipFill>
                          <a:blip r:embed="rId59"/>
                          <a:stretch>
                            <a:fillRect/>
                          </a:stretch>
                        </pic:blipFill>
                        <pic:spPr>
                          <a:xfrm>
                            <a:off x="0" y="0"/>
                            <a:ext cx="2900717" cy="1440000"/>
                          </a:xfrm>
                          <a:prstGeom prst="rect">
                            <a:avLst/>
                          </a:prstGeom>
                        </pic:spPr>
                      </pic:pic>
                    </a:graphicData>
                  </a:graphic>
                </wp:inline>
              </w:drawing>
            </w:r>
          </w:p>
        </w:tc>
      </w:tr>
      <w:tr w:rsidR="00AE1D1D" w:rsidRPr="000C3771" w14:paraId="214A24DA" w14:textId="77777777" w:rsidTr="007C36D5">
        <w:tc>
          <w:tcPr>
            <w:tcW w:w="4330" w:type="dxa"/>
            <w:tcBorders>
              <w:right w:val="dashed" w:sz="4" w:space="0" w:color="auto"/>
            </w:tcBorders>
          </w:tcPr>
          <w:p w14:paraId="583DE7DC" w14:textId="77777777" w:rsidR="00AE1D1D" w:rsidRPr="000C3771" w:rsidRDefault="00AE1D1D" w:rsidP="00D9649F">
            <w:pPr>
              <w:spacing w:line="240" w:lineRule="auto"/>
              <w:jc w:val="center"/>
            </w:pPr>
            <w:r w:rsidRPr="000C3771">
              <w:rPr>
                <w:noProof/>
                <w:lang w:eastAsia="en-GB"/>
              </w:rPr>
              <w:drawing>
                <wp:inline distT="0" distB="0" distL="0" distR="0" wp14:anchorId="68BEE79C" wp14:editId="79CD69E4">
                  <wp:extent cx="2875621" cy="1440000"/>
                  <wp:effectExtent l="0" t="0" r="1270" b="8255"/>
                  <wp:docPr id="323" name="Picture 20" descr="Chart, line chart&#10;&#10;Description automatically generated">
                    <a:extLst xmlns:a="http://schemas.openxmlformats.org/drawingml/2006/main">
                      <a:ext uri="{FF2B5EF4-FFF2-40B4-BE49-F238E27FC236}">
                        <a16:creationId xmlns:a16="http://schemas.microsoft.com/office/drawing/2014/main" id="{E22AE9A8-4043-4B8C-BF44-9AD9E70B2F9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3" name="Picture 20" descr="Chart, line chart&#10;&#10;Description automatically generated">
                            <a:extLst>
                              <a:ext uri="{FF2B5EF4-FFF2-40B4-BE49-F238E27FC236}">
                                <a16:creationId xmlns:a16="http://schemas.microsoft.com/office/drawing/2014/main" id="{E22AE9A8-4043-4B8C-BF44-9AD9E70B2F9A}"/>
                              </a:ext>
                            </a:extLst>
                          </pic:cNvPr>
                          <pic:cNvPicPr>
                            <a:picLocks noChangeAspect="1"/>
                          </pic:cNvPicPr>
                        </pic:nvPicPr>
                        <pic:blipFill>
                          <a:blip r:embed="rId60"/>
                          <a:stretch>
                            <a:fillRect/>
                          </a:stretch>
                        </pic:blipFill>
                        <pic:spPr>
                          <a:xfrm>
                            <a:off x="0" y="0"/>
                            <a:ext cx="2875621" cy="1440000"/>
                          </a:xfrm>
                          <a:prstGeom prst="rect">
                            <a:avLst/>
                          </a:prstGeom>
                        </pic:spPr>
                      </pic:pic>
                    </a:graphicData>
                  </a:graphic>
                </wp:inline>
              </w:drawing>
            </w:r>
          </w:p>
        </w:tc>
        <w:tc>
          <w:tcPr>
            <w:tcW w:w="4559" w:type="dxa"/>
            <w:tcBorders>
              <w:left w:val="dashed" w:sz="4" w:space="0" w:color="auto"/>
            </w:tcBorders>
          </w:tcPr>
          <w:p w14:paraId="59F4D988" w14:textId="77777777" w:rsidR="00AE1D1D" w:rsidRPr="000C3771" w:rsidRDefault="00AE1D1D" w:rsidP="00D9649F">
            <w:pPr>
              <w:spacing w:line="240" w:lineRule="auto"/>
              <w:jc w:val="center"/>
            </w:pPr>
            <w:r w:rsidRPr="000C3771">
              <w:rPr>
                <w:noProof/>
                <w:lang w:eastAsia="en-GB"/>
              </w:rPr>
              <w:drawing>
                <wp:inline distT="0" distB="0" distL="0" distR="0" wp14:anchorId="61B548D8" wp14:editId="586455A6">
                  <wp:extent cx="2848608" cy="1440000"/>
                  <wp:effectExtent l="0" t="0" r="0" b="8255"/>
                  <wp:docPr id="357" name="Picture 108">
                    <a:extLst xmlns:a="http://schemas.openxmlformats.org/drawingml/2006/main">
                      <a:ext uri="{FF2B5EF4-FFF2-40B4-BE49-F238E27FC236}">
                        <a16:creationId xmlns:a16="http://schemas.microsoft.com/office/drawing/2014/main" id="{54B7DDEF-3EA6-4EFC-ADCE-C735236EB79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 name="Picture 108">
                            <a:extLst>
                              <a:ext uri="{FF2B5EF4-FFF2-40B4-BE49-F238E27FC236}">
                                <a16:creationId xmlns:a16="http://schemas.microsoft.com/office/drawing/2014/main" id="{54B7DDEF-3EA6-4EFC-ADCE-C735236EB794}"/>
                              </a:ext>
                            </a:extLst>
                          </pic:cNvPr>
                          <pic:cNvPicPr>
                            <a:picLocks noChangeAspect="1"/>
                          </pic:cNvPicPr>
                        </pic:nvPicPr>
                        <pic:blipFill>
                          <a:blip r:embed="rId61"/>
                          <a:stretch>
                            <a:fillRect/>
                          </a:stretch>
                        </pic:blipFill>
                        <pic:spPr>
                          <a:xfrm>
                            <a:off x="0" y="0"/>
                            <a:ext cx="2848608" cy="1440000"/>
                          </a:xfrm>
                          <a:prstGeom prst="rect">
                            <a:avLst/>
                          </a:prstGeom>
                        </pic:spPr>
                      </pic:pic>
                    </a:graphicData>
                  </a:graphic>
                </wp:inline>
              </w:drawing>
            </w:r>
          </w:p>
        </w:tc>
      </w:tr>
      <w:tr w:rsidR="00AE1D1D" w:rsidRPr="000C3771" w14:paraId="3C37EC98" w14:textId="77777777" w:rsidTr="007C36D5">
        <w:tc>
          <w:tcPr>
            <w:tcW w:w="4330" w:type="dxa"/>
            <w:tcBorders>
              <w:right w:val="dashed" w:sz="4" w:space="0" w:color="auto"/>
            </w:tcBorders>
          </w:tcPr>
          <w:p w14:paraId="34748EFF" w14:textId="77777777" w:rsidR="00AE1D1D" w:rsidRPr="000C3771" w:rsidRDefault="00AE1D1D" w:rsidP="00D9649F">
            <w:pPr>
              <w:spacing w:line="240" w:lineRule="auto"/>
              <w:jc w:val="center"/>
            </w:pPr>
            <w:r w:rsidRPr="000C3771">
              <w:rPr>
                <w:noProof/>
                <w:lang w:eastAsia="en-GB"/>
              </w:rPr>
              <w:drawing>
                <wp:inline distT="0" distB="0" distL="0" distR="0" wp14:anchorId="779579E2" wp14:editId="1C36AB08">
                  <wp:extent cx="2894371" cy="1440000"/>
                  <wp:effectExtent l="0" t="0" r="1270" b="8255"/>
                  <wp:docPr id="324" name="Picture 22" descr="Chart, line chart&#10;&#10;Description automatically generated">
                    <a:extLst xmlns:a="http://schemas.openxmlformats.org/drawingml/2006/main">
                      <a:ext uri="{FF2B5EF4-FFF2-40B4-BE49-F238E27FC236}">
                        <a16:creationId xmlns:a16="http://schemas.microsoft.com/office/drawing/2014/main" id="{2323762A-B30B-4BF3-B344-D129F2EDEA3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4" name="Picture 22" descr="Chart, line chart&#10;&#10;Description automatically generated">
                            <a:extLst>
                              <a:ext uri="{FF2B5EF4-FFF2-40B4-BE49-F238E27FC236}">
                                <a16:creationId xmlns:a16="http://schemas.microsoft.com/office/drawing/2014/main" id="{2323762A-B30B-4BF3-B344-D129F2EDEA3C}"/>
                              </a:ext>
                            </a:extLst>
                          </pic:cNvPr>
                          <pic:cNvPicPr>
                            <a:picLocks noChangeAspect="1"/>
                          </pic:cNvPicPr>
                        </pic:nvPicPr>
                        <pic:blipFill>
                          <a:blip r:embed="rId62"/>
                          <a:stretch>
                            <a:fillRect/>
                          </a:stretch>
                        </pic:blipFill>
                        <pic:spPr>
                          <a:xfrm>
                            <a:off x="0" y="0"/>
                            <a:ext cx="2894371" cy="1440000"/>
                          </a:xfrm>
                          <a:prstGeom prst="rect">
                            <a:avLst/>
                          </a:prstGeom>
                        </pic:spPr>
                      </pic:pic>
                    </a:graphicData>
                  </a:graphic>
                </wp:inline>
              </w:drawing>
            </w:r>
          </w:p>
        </w:tc>
        <w:tc>
          <w:tcPr>
            <w:tcW w:w="4559" w:type="dxa"/>
            <w:tcBorders>
              <w:left w:val="dashed" w:sz="4" w:space="0" w:color="auto"/>
            </w:tcBorders>
          </w:tcPr>
          <w:p w14:paraId="769E9145" w14:textId="77777777" w:rsidR="00AE1D1D" w:rsidRPr="000C3771" w:rsidRDefault="00AE1D1D" w:rsidP="00D9649F">
            <w:pPr>
              <w:spacing w:line="240" w:lineRule="auto"/>
              <w:jc w:val="center"/>
            </w:pPr>
            <w:r w:rsidRPr="000C3771">
              <w:rPr>
                <w:noProof/>
                <w:lang w:eastAsia="en-GB"/>
              </w:rPr>
              <w:drawing>
                <wp:inline distT="0" distB="0" distL="0" distR="0" wp14:anchorId="758502DA" wp14:editId="784C10B1">
                  <wp:extent cx="2919645" cy="1440000"/>
                  <wp:effectExtent l="0" t="0" r="0" b="8255"/>
                  <wp:docPr id="358" name="Picture 110" descr="Chart, line chart&#10;&#10;Description automatically generated">
                    <a:extLst xmlns:a="http://schemas.openxmlformats.org/drawingml/2006/main">
                      <a:ext uri="{FF2B5EF4-FFF2-40B4-BE49-F238E27FC236}">
                        <a16:creationId xmlns:a16="http://schemas.microsoft.com/office/drawing/2014/main" id="{BB9B5187-F178-4F4F-BFE8-A25CE7B05A2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8" name="Picture 110" descr="Chart, line chart&#10;&#10;Description automatically generated">
                            <a:extLst>
                              <a:ext uri="{FF2B5EF4-FFF2-40B4-BE49-F238E27FC236}">
                                <a16:creationId xmlns:a16="http://schemas.microsoft.com/office/drawing/2014/main" id="{BB9B5187-F178-4F4F-BFE8-A25CE7B05A28}"/>
                              </a:ext>
                            </a:extLst>
                          </pic:cNvPr>
                          <pic:cNvPicPr>
                            <a:picLocks noChangeAspect="1"/>
                          </pic:cNvPicPr>
                        </pic:nvPicPr>
                        <pic:blipFill>
                          <a:blip r:embed="rId63"/>
                          <a:stretch>
                            <a:fillRect/>
                          </a:stretch>
                        </pic:blipFill>
                        <pic:spPr>
                          <a:xfrm>
                            <a:off x="0" y="0"/>
                            <a:ext cx="2919645" cy="1440000"/>
                          </a:xfrm>
                          <a:prstGeom prst="rect">
                            <a:avLst/>
                          </a:prstGeom>
                        </pic:spPr>
                      </pic:pic>
                    </a:graphicData>
                  </a:graphic>
                </wp:inline>
              </w:drawing>
            </w:r>
          </w:p>
        </w:tc>
      </w:tr>
    </w:tbl>
    <w:p w14:paraId="145E1FBF" w14:textId="0EB71721" w:rsidR="007567D5" w:rsidRPr="000C3771" w:rsidRDefault="007567D5" w:rsidP="00D9649F">
      <w:pPr>
        <w:pStyle w:val="Figure"/>
      </w:pPr>
      <w:r w:rsidRPr="000C3771">
        <w:t xml:space="preserve">Figure </w:t>
      </w:r>
      <w:r w:rsidR="003B3E20">
        <w:t>S4.</w:t>
      </w:r>
      <w:r w:rsidRPr="000C3771">
        <w:t>3 Evolution of free Strecker aldehydes in relation</w:t>
      </w:r>
      <w:r w:rsidR="000A08E5">
        <w:t xml:space="preserve"> to</w:t>
      </w:r>
      <w:r w:rsidRPr="000C3771">
        <w:t xml:space="preserve"> the grain drying process and applied heat load during kilning. Samples collected from the </w:t>
      </w:r>
      <w:r w:rsidR="00846E25" w:rsidRPr="000C3771">
        <w:t>middle</w:t>
      </w:r>
      <w:r w:rsidRPr="000C3771">
        <w:t xml:space="preserve"> layer. </w:t>
      </w:r>
    </w:p>
    <w:p w14:paraId="2780DCDE" w14:textId="72695BFE" w:rsidR="00AE1D1D" w:rsidRPr="000C3771" w:rsidRDefault="00AE1D1D" w:rsidP="00D9649F">
      <w:pPr>
        <w:tabs>
          <w:tab w:val="left" w:pos="1923"/>
        </w:tabs>
        <w:spacing w:line="240" w:lineRule="auto"/>
      </w:pPr>
    </w:p>
    <w:p w14:paraId="4EFB1A74" w14:textId="77777777" w:rsidR="005B3025" w:rsidRPr="000C3771" w:rsidRDefault="005B3025" w:rsidP="00D9649F">
      <w:pPr>
        <w:tabs>
          <w:tab w:val="left" w:pos="1923"/>
        </w:tabs>
        <w:spacing w:line="240" w:lineRule="auto"/>
      </w:pPr>
    </w:p>
    <w:tbl>
      <w:tblPr>
        <w:tblStyle w:val="TableGrid"/>
        <w:tblW w:w="88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496"/>
        <w:gridCol w:w="4530"/>
      </w:tblGrid>
      <w:tr w:rsidR="00173630" w:rsidRPr="000C3771" w14:paraId="44361F13" w14:textId="77777777" w:rsidTr="003C0A43">
        <w:tc>
          <w:tcPr>
            <w:tcW w:w="8889" w:type="dxa"/>
            <w:gridSpan w:val="2"/>
          </w:tcPr>
          <w:p w14:paraId="28B1B33E" w14:textId="77777777" w:rsidR="00173630" w:rsidRPr="000C3771" w:rsidRDefault="00173630" w:rsidP="00D9649F">
            <w:pPr>
              <w:spacing w:line="240" w:lineRule="auto"/>
              <w:jc w:val="center"/>
              <w:rPr>
                <w:rFonts w:cstheme="minorHAnsi"/>
                <w:b/>
                <w:bCs/>
                <w:smallCaps/>
                <w:sz w:val="20"/>
                <w:szCs w:val="20"/>
              </w:rPr>
            </w:pPr>
            <w:r w:rsidRPr="000C3771">
              <w:rPr>
                <w:rFonts w:cstheme="minorHAnsi"/>
                <w:b/>
                <w:bCs/>
                <w:smallCaps/>
                <w:szCs w:val="24"/>
              </w:rPr>
              <w:lastRenderedPageBreak/>
              <w:t>MIDDLE LAYER</w:t>
            </w:r>
          </w:p>
        </w:tc>
      </w:tr>
      <w:tr w:rsidR="00173630" w:rsidRPr="000C3771" w14:paraId="651D7B0B" w14:textId="77777777" w:rsidTr="003C0A43">
        <w:tc>
          <w:tcPr>
            <w:tcW w:w="8889" w:type="dxa"/>
            <w:gridSpan w:val="2"/>
          </w:tcPr>
          <w:p w14:paraId="5C7A911A" w14:textId="77777777" w:rsidR="00173630" w:rsidRPr="000C3771" w:rsidRDefault="00173630" w:rsidP="00D9649F">
            <w:pPr>
              <w:spacing w:line="240" w:lineRule="auto"/>
              <w:jc w:val="center"/>
            </w:pPr>
            <w:r w:rsidRPr="000C3771">
              <w:rPr>
                <w:rFonts w:cstheme="minorHAnsi"/>
                <w:b/>
                <w:bCs/>
                <w:smallCaps/>
                <w:sz w:val="20"/>
                <w:szCs w:val="20"/>
              </w:rPr>
              <w:t>Cysteinylated aldehydes</w:t>
            </w:r>
          </w:p>
        </w:tc>
      </w:tr>
      <w:tr w:rsidR="00173630" w:rsidRPr="000C3771" w14:paraId="023E18FA" w14:textId="77777777" w:rsidTr="003C0A43">
        <w:tc>
          <w:tcPr>
            <w:tcW w:w="4330" w:type="dxa"/>
            <w:tcBorders>
              <w:right w:val="dashed" w:sz="4" w:space="0" w:color="auto"/>
            </w:tcBorders>
          </w:tcPr>
          <w:p w14:paraId="370644B7" w14:textId="0566D122" w:rsidR="00173630" w:rsidRPr="000C3771" w:rsidRDefault="00173630" w:rsidP="00D9649F">
            <w:pPr>
              <w:spacing w:line="240" w:lineRule="auto"/>
              <w:jc w:val="center"/>
            </w:pPr>
            <w:r w:rsidRPr="000C3771">
              <w:rPr>
                <w:rFonts w:cstheme="minorHAnsi"/>
                <w:b/>
                <w:bCs/>
                <w:smallCaps/>
                <w:sz w:val="20"/>
                <w:szCs w:val="20"/>
              </w:rPr>
              <w:t xml:space="preserve">Kilning </w:t>
            </w:r>
            <w:r w:rsidR="00EF3220">
              <w:rPr>
                <w:rFonts w:cstheme="minorHAnsi"/>
                <w:b/>
                <w:bCs/>
                <w:smallCaps/>
                <w:sz w:val="20"/>
                <w:szCs w:val="20"/>
              </w:rPr>
              <w:t>A</w:t>
            </w:r>
          </w:p>
        </w:tc>
        <w:tc>
          <w:tcPr>
            <w:tcW w:w="4559" w:type="dxa"/>
            <w:tcBorders>
              <w:left w:val="dashed" w:sz="4" w:space="0" w:color="auto"/>
            </w:tcBorders>
          </w:tcPr>
          <w:p w14:paraId="0686F3A8" w14:textId="50279C8A" w:rsidR="00173630" w:rsidRPr="000C3771" w:rsidRDefault="00173630" w:rsidP="00D9649F">
            <w:pPr>
              <w:spacing w:line="240" w:lineRule="auto"/>
              <w:jc w:val="center"/>
            </w:pPr>
            <w:r w:rsidRPr="000C3771">
              <w:rPr>
                <w:rFonts w:cstheme="minorHAnsi"/>
                <w:b/>
                <w:bCs/>
                <w:smallCaps/>
                <w:sz w:val="20"/>
                <w:szCs w:val="20"/>
              </w:rPr>
              <w:t xml:space="preserve">Kilning </w:t>
            </w:r>
            <w:r w:rsidR="001216D0">
              <w:rPr>
                <w:rFonts w:cstheme="minorHAnsi"/>
                <w:b/>
                <w:bCs/>
                <w:smallCaps/>
                <w:sz w:val="20"/>
                <w:szCs w:val="20"/>
              </w:rPr>
              <w:t>b</w:t>
            </w:r>
          </w:p>
        </w:tc>
      </w:tr>
      <w:tr w:rsidR="00173630" w:rsidRPr="000C3771" w14:paraId="1892E0CF" w14:textId="77777777" w:rsidTr="003C0A43">
        <w:tc>
          <w:tcPr>
            <w:tcW w:w="4330" w:type="dxa"/>
            <w:tcBorders>
              <w:right w:val="dashed" w:sz="4" w:space="0" w:color="auto"/>
            </w:tcBorders>
          </w:tcPr>
          <w:p w14:paraId="2350D0FD" w14:textId="77777777" w:rsidR="00173630" w:rsidRPr="000C3771" w:rsidRDefault="00173630" w:rsidP="00D9649F">
            <w:pPr>
              <w:spacing w:line="240" w:lineRule="auto"/>
              <w:jc w:val="center"/>
            </w:pPr>
            <w:r w:rsidRPr="000C3771">
              <w:rPr>
                <w:noProof/>
                <w:lang w:eastAsia="en-GB"/>
              </w:rPr>
              <w:drawing>
                <wp:inline distT="0" distB="0" distL="0" distR="0" wp14:anchorId="5DC6F0B5" wp14:editId="19295EBF">
                  <wp:extent cx="2915531" cy="1440000"/>
                  <wp:effectExtent l="0" t="0" r="0" b="8255"/>
                  <wp:docPr id="868" name="Picture 58" descr="Chart, line chart&#10;&#10;Description automatically generated">
                    <a:extLst xmlns:a="http://schemas.openxmlformats.org/drawingml/2006/main">
                      <a:ext uri="{FF2B5EF4-FFF2-40B4-BE49-F238E27FC236}">
                        <a16:creationId xmlns:a16="http://schemas.microsoft.com/office/drawing/2014/main" id="{A30D689C-73B7-458D-AC28-15B705943A4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1" name="Picture 58" descr="Chart, line chart&#10;&#10;Description automatically generated">
                            <a:extLst>
                              <a:ext uri="{FF2B5EF4-FFF2-40B4-BE49-F238E27FC236}">
                                <a16:creationId xmlns:a16="http://schemas.microsoft.com/office/drawing/2014/main" id="{A30D689C-73B7-458D-AC28-15B705943A41}"/>
                              </a:ext>
                            </a:extLst>
                          </pic:cNvPr>
                          <pic:cNvPicPr>
                            <a:picLocks noChangeAspect="1"/>
                          </pic:cNvPicPr>
                        </pic:nvPicPr>
                        <pic:blipFill>
                          <a:blip r:embed="rId64"/>
                          <a:stretch>
                            <a:fillRect/>
                          </a:stretch>
                        </pic:blipFill>
                        <pic:spPr>
                          <a:xfrm>
                            <a:off x="0" y="0"/>
                            <a:ext cx="2915531" cy="1440000"/>
                          </a:xfrm>
                          <a:prstGeom prst="rect">
                            <a:avLst/>
                          </a:prstGeom>
                        </pic:spPr>
                      </pic:pic>
                    </a:graphicData>
                  </a:graphic>
                </wp:inline>
              </w:drawing>
            </w:r>
          </w:p>
        </w:tc>
        <w:tc>
          <w:tcPr>
            <w:tcW w:w="4559" w:type="dxa"/>
            <w:tcBorders>
              <w:left w:val="dashed" w:sz="4" w:space="0" w:color="auto"/>
            </w:tcBorders>
          </w:tcPr>
          <w:p w14:paraId="6E6E4D28" w14:textId="77777777" w:rsidR="00173630" w:rsidRPr="000C3771" w:rsidRDefault="00173630" w:rsidP="00D9649F">
            <w:pPr>
              <w:spacing w:line="240" w:lineRule="auto"/>
              <w:jc w:val="center"/>
            </w:pPr>
            <w:r w:rsidRPr="000C3771">
              <w:rPr>
                <w:noProof/>
                <w:lang w:eastAsia="en-GB"/>
              </w:rPr>
              <w:drawing>
                <wp:inline distT="0" distB="0" distL="0" distR="0" wp14:anchorId="787FF832" wp14:editId="63249662">
                  <wp:extent cx="2855780" cy="1440000"/>
                  <wp:effectExtent l="0" t="0" r="1905" b="8255"/>
                  <wp:docPr id="869" name="Picture 147" descr="Chart, line chart&#10;&#10;Description automatically generated">
                    <a:extLst xmlns:a="http://schemas.openxmlformats.org/drawingml/2006/main">
                      <a:ext uri="{FF2B5EF4-FFF2-40B4-BE49-F238E27FC236}">
                        <a16:creationId xmlns:a16="http://schemas.microsoft.com/office/drawing/2014/main" id="{D3FECB64-5928-4D9B-9124-122BB39BA39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2" name="Picture 147" descr="Chart, line chart&#10;&#10;Description automatically generated">
                            <a:extLst>
                              <a:ext uri="{FF2B5EF4-FFF2-40B4-BE49-F238E27FC236}">
                                <a16:creationId xmlns:a16="http://schemas.microsoft.com/office/drawing/2014/main" id="{D3FECB64-5928-4D9B-9124-122BB39BA395}"/>
                              </a:ext>
                            </a:extLst>
                          </pic:cNvPr>
                          <pic:cNvPicPr>
                            <a:picLocks noChangeAspect="1"/>
                          </pic:cNvPicPr>
                        </pic:nvPicPr>
                        <pic:blipFill>
                          <a:blip r:embed="rId65"/>
                          <a:stretch>
                            <a:fillRect/>
                          </a:stretch>
                        </pic:blipFill>
                        <pic:spPr>
                          <a:xfrm>
                            <a:off x="0" y="0"/>
                            <a:ext cx="2855780" cy="1440000"/>
                          </a:xfrm>
                          <a:prstGeom prst="rect">
                            <a:avLst/>
                          </a:prstGeom>
                        </pic:spPr>
                      </pic:pic>
                    </a:graphicData>
                  </a:graphic>
                </wp:inline>
              </w:drawing>
            </w:r>
          </w:p>
        </w:tc>
      </w:tr>
      <w:tr w:rsidR="00173630" w:rsidRPr="000C3771" w14:paraId="1F997E1E" w14:textId="77777777" w:rsidTr="003C0A43">
        <w:tc>
          <w:tcPr>
            <w:tcW w:w="4330" w:type="dxa"/>
            <w:tcBorders>
              <w:right w:val="dashed" w:sz="4" w:space="0" w:color="auto"/>
            </w:tcBorders>
          </w:tcPr>
          <w:p w14:paraId="55C7209E" w14:textId="77777777" w:rsidR="00173630" w:rsidRPr="000C3771" w:rsidRDefault="00173630" w:rsidP="00D9649F">
            <w:pPr>
              <w:spacing w:line="240" w:lineRule="auto"/>
              <w:jc w:val="center"/>
            </w:pPr>
            <w:r w:rsidRPr="000C3771">
              <w:rPr>
                <w:noProof/>
                <w:lang w:eastAsia="en-GB"/>
              </w:rPr>
              <w:drawing>
                <wp:inline distT="0" distB="0" distL="0" distR="0" wp14:anchorId="1C539491" wp14:editId="0DAA1502">
                  <wp:extent cx="2876830" cy="1440000"/>
                  <wp:effectExtent l="0" t="0" r="0" b="8255"/>
                  <wp:docPr id="870" name="Picture 59" descr="Chart, line chart&#10;&#10;Description automatically generated">
                    <a:extLst xmlns:a="http://schemas.openxmlformats.org/drawingml/2006/main">
                      <a:ext uri="{FF2B5EF4-FFF2-40B4-BE49-F238E27FC236}">
                        <a16:creationId xmlns:a16="http://schemas.microsoft.com/office/drawing/2014/main" id="{9E282782-BAF0-41D3-93F6-0145DB79241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2" name="Picture 59" descr="Chart, line chart&#10;&#10;Description automatically generated">
                            <a:extLst>
                              <a:ext uri="{FF2B5EF4-FFF2-40B4-BE49-F238E27FC236}">
                                <a16:creationId xmlns:a16="http://schemas.microsoft.com/office/drawing/2014/main" id="{9E282782-BAF0-41D3-93F6-0145DB792414}"/>
                              </a:ext>
                            </a:extLst>
                          </pic:cNvPr>
                          <pic:cNvPicPr>
                            <a:picLocks noChangeAspect="1"/>
                          </pic:cNvPicPr>
                        </pic:nvPicPr>
                        <pic:blipFill>
                          <a:blip r:embed="rId66"/>
                          <a:stretch>
                            <a:fillRect/>
                          </a:stretch>
                        </pic:blipFill>
                        <pic:spPr>
                          <a:xfrm>
                            <a:off x="0" y="0"/>
                            <a:ext cx="2876830" cy="1440000"/>
                          </a:xfrm>
                          <a:prstGeom prst="rect">
                            <a:avLst/>
                          </a:prstGeom>
                        </pic:spPr>
                      </pic:pic>
                    </a:graphicData>
                  </a:graphic>
                </wp:inline>
              </w:drawing>
            </w:r>
          </w:p>
        </w:tc>
        <w:tc>
          <w:tcPr>
            <w:tcW w:w="4559" w:type="dxa"/>
            <w:tcBorders>
              <w:left w:val="dashed" w:sz="4" w:space="0" w:color="auto"/>
            </w:tcBorders>
          </w:tcPr>
          <w:p w14:paraId="533B28CF" w14:textId="77777777" w:rsidR="00173630" w:rsidRPr="000C3771" w:rsidRDefault="00173630" w:rsidP="00D9649F">
            <w:pPr>
              <w:spacing w:line="240" w:lineRule="auto"/>
              <w:jc w:val="center"/>
            </w:pPr>
            <w:r w:rsidRPr="000C3771">
              <w:rPr>
                <w:noProof/>
                <w:lang w:eastAsia="en-GB"/>
              </w:rPr>
              <w:drawing>
                <wp:inline distT="0" distB="0" distL="0" distR="0" wp14:anchorId="7541007F" wp14:editId="50F49450">
                  <wp:extent cx="2908569" cy="1440000"/>
                  <wp:effectExtent l="0" t="0" r="6350" b="8255"/>
                  <wp:docPr id="871" name="Picture 148" descr="Chart, line chart&#10;&#10;Description automatically generated">
                    <a:extLst xmlns:a="http://schemas.openxmlformats.org/drawingml/2006/main">
                      <a:ext uri="{FF2B5EF4-FFF2-40B4-BE49-F238E27FC236}">
                        <a16:creationId xmlns:a16="http://schemas.microsoft.com/office/drawing/2014/main" id="{F1C1CD1E-C15A-40A6-8DDC-75AE5069F6A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3" name="Picture 148" descr="Chart, line chart&#10;&#10;Description automatically generated">
                            <a:extLst>
                              <a:ext uri="{FF2B5EF4-FFF2-40B4-BE49-F238E27FC236}">
                                <a16:creationId xmlns:a16="http://schemas.microsoft.com/office/drawing/2014/main" id="{F1C1CD1E-C15A-40A6-8DDC-75AE5069F6AA}"/>
                              </a:ext>
                            </a:extLst>
                          </pic:cNvPr>
                          <pic:cNvPicPr>
                            <a:picLocks noChangeAspect="1"/>
                          </pic:cNvPicPr>
                        </pic:nvPicPr>
                        <pic:blipFill>
                          <a:blip r:embed="rId67"/>
                          <a:stretch>
                            <a:fillRect/>
                          </a:stretch>
                        </pic:blipFill>
                        <pic:spPr>
                          <a:xfrm>
                            <a:off x="0" y="0"/>
                            <a:ext cx="2908569" cy="1440000"/>
                          </a:xfrm>
                          <a:prstGeom prst="rect">
                            <a:avLst/>
                          </a:prstGeom>
                        </pic:spPr>
                      </pic:pic>
                    </a:graphicData>
                  </a:graphic>
                </wp:inline>
              </w:drawing>
            </w:r>
          </w:p>
        </w:tc>
      </w:tr>
      <w:tr w:rsidR="00173630" w:rsidRPr="000C3771" w14:paraId="29BA8D40" w14:textId="77777777" w:rsidTr="003C0A43">
        <w:tc>
          <w:tcPr>
            <w:tcW w:w="4330" w:type="dxa"/>
            <w:tcBorders>
              <w:right w:val="dashed" w:sz="4" w:space="0" w:color="auto"/>
            </w:tcBorders>
          </w:tcPr>
          <w:p w14:paraId="5E881479" w14:textId="77777777" w:rsidR="00173630" w:rsidRPr="000C3771" w:rsidRDefault="00173630" w:rsidP="00D9649F">
            <w:pPr>
              <w:spacing w:line="240" w:lineRule="auto"/>
              <w:jc w:val="center"/>
            </w:pPr>
            <w:r w:rsidRPr="000C3771">
              <w:rPr>
                <w:noProof/>
                <w:lang w:eastAsia="en-GB"/>
              </w:rPr>
              <w:drawing>
                <wp:inline distT="0" distB="0" distL="0" distR="0" wp14:anchorId="402D0F03" wp14:editId="51EAAFCE">
                  <wp:extent cx="2845736" cy="1440000"/>
                  <wp:effectExtent l="0" t="0" r="0" b="8255"/>
                  <wp:docPr id="872" name="Picture 57" descr="Chart, line chart&#10;&#10;Description automatically generated">
                    <a:extLst xmlns:a="http://schemas.openxmlformats.org/drawingml/2006/main">
                      <a:ext uri="{FF2B5EF4-FFF2-40B4-BE49-F238E27FC236}">
                        <a16:creationId xmlns:a16="http://schemas.microsoft.com/office/drawing/2014/main" id="{7B9C6FE8-1D51-4422-B043-C802ED98AA3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3" name="Picture 57" descr="Chart, line chart&#10;&#10;Description automatically generated">
                            <a:extLst>
                              <a:ext uri="{FF2B5EF4-FFF2-40B4-BE49-F238E27FC236}">
                                <a16:creationId xmlns:a16="http://schemas.microsoft.com/office/drawing/2014/main" id="{7B9C6FE8-1D51-4422-B043-C802ED98AA30}"/>
                              </a:ext>
                            </a:extLst>
                          </pic:cNvPr>
                          <pic:cNvPicPr>
                            <a:picLocks noChangeAspect="1"/>
                          </pic:cNvPicPr>
                        </pic:nvPicPr>
                        <pic:blipFill>
                          <a:blip r:embed="rId68"/>
                          <a:stretch>
                            <a:fillRect/>
                          </a:stretch>
                        </pic:blipFill>
                        <pic:spPr>
                          <a:xfrm>
                            <a:off x="0" y="0"/>
                            <a:ext cx="2845736" cy="1440000"/>
                          </a:xfrm>
                          <a:prstGeom prst="rect">
                            <a:avLst/>
                          </a:prstGeom>
                        </pic:spPr>
                      </pic:pic>
                    </a:graphicData>
                  </a:graphic>
                </wp:inline>
              </w:drawing>
            </w:r>
          </w:p>
        </w:tc>
        <w:tc>
          <w:tcPr>
            <w:tcW w:w="4559" w:type="dxa"/>
            <w:tcBorders>
              <w:left w:val="dashed" w:sz="4" w:space="0" w:color="auto"/>
            </w:tcBorders>
          </w:tcPr>
          <w:p w14:paraId="25863C0D" w14:textId="77777777" w:rsidR="00173630" w:rsidRPr="000C3771" w:rsidRDefault="00173630" w:rsidP="00D9649F">
            <w:pPr>
              <w:spacing w:line="240" w:lineRule="auto"/>
              <w:jc w:val="center"/>
            </w:pPr>
            <w:r w:rsidRPr="000C3771">
              <w:rPr>
                <w:noProof/>
                <w:lang w:eastAsia="en-GB"/>
              </w:rPr>
              <w:drawing>
                <wp:inline distT="0" distB="0" distL="0" distR="0" wp14:anchorId="3E2E9CC0" wp14:editId="33675D82">
                  <wp:extent cx="2941835" cy="1440000"/>
                  <wp:effectExtent l="0" t="0" r="0" b="8255"/>
                  <wp:docPr id="873" name="Picture 149" descr="Chart, line chart&#10;&#10;Description automatically generated">
                    <a:extLst xmlns:a="http://schemas.openxmlformats.org/drawingml/2006/main">
                      <a:ext uri="{FF2B5EF4-FFF2-40B4-BE49-F238E27FC236}">
                        <a16:creationId xmlns:a16="http://schemas.microsoft.com/office/drawing/2014/main" id="{CAA2A4A3-05A0-4FD6-9084-C913FBD4C33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4" name="Picture 149" descr="Chart, line chart&#10;&#10;Description automatically generated">
                            <a:extLst>
                              <a:ext uri="{FF2B5EF4-FFF2-40B4-BE49-F238E27FC236}">
                                <a16:creationId xmlns:a16="http://schemas.microsoft.com/office/drawing/2014/main" id="{CAA2A4A3-05A0-4FD6-9084-C913FBD4C335}"/>
                              </a:ext>
                            </a:extLst>
                          </pic:cNvPr>
                          <pic:cNvPicPr>
                            <a:picLocks noChangeAspect="1"/>
                          </pic:cNvPicPr>
                        </pic:nvPicPr>
                        <pic:blipFill>
                          <a:blip r:embed="rId69"/>
                          <a:stretch>
                            <a:fillRect/>
                          </a:stretch>
                        </pic:blipFill>
                        <pic:spPr>
                          <a:xfrm>
                            <a:off x="0" y="0"/>
                            <a:ext cx="2941835" cy="1440000"/>
                          </a:xfrm>
                          <a:prstGeom prst="rect">
                            <a:avLst/>
                          </a:prstGeom>
                        </pic:spPr>
                      </pic:pic>
                    </a:graphicData>
                  </a:graphic>
                </wp:inline>
              </w:drawing>
            </w:r>
          </w:p>
        </w:tc>
      </w:tr>
      <w:tr w:rsidR="00173630" w:rsidRPr="000C3771" w14:paraId="7AAF67F1" w14:textId="77777777" w:rsidTr="003C0A43">
        <w:tc>
          <w:tcPr>
            <w:tcW w:w="4330" w:type="dxa"/>
            <w:tcBorders>
              <w:right w:val="dashed" w:sz="4" w:space="0" w:color="auto"/>
            </w:tcBorders>
          </w:tcPr>
          <w:p w14:paraId="74C99182" w14:textId="77777777" w:rsidR="00173630" w:rsidRPr="000C3771" w:rsidRDefault="00173630" w:rsidP="00D9649F">
            <w:pPr>
              <w:spacing w:line="240" w:lineRule="auto"/>
              <w:jc w:val="center"/>
            </w:pPr>
            <w:r w:rsidRPr="000C3771">
              <w:rPr>
                <w:noProof/>
                <w:lang w:eastAsia="en-GB"/>
              </w:rPr>
              <w:drawing>
                <wp:inline distT="0" distB="0" distL="0" distR="0" wp14:anchorId="44422CD1" wp14:editId="1F7B1EBE">
                  <wp:extent cx="2907250" cy="1440000"/>
                  <wp:effectExtent l="0" t="0" r="7620" b="8255"/>
                  <wp:docPr id="874" name="Picture 63" descr="Chart, line chart&#10;&#10;Description automatically generated">
                    <a:extLst xmlns:a="http://schemas.openxmlformats.org/drawingml/2006/main">
                      <a:ext uri="{FF2B5EF4-FFF2-40B4-BE49-F238E27FC236}">
                        <a16:creationId xmlns:a16="http://schemas.microsoft.com/office/drawing/2014/main" id="{9D1F7D77-0267-4B68-8789-4E57DBBDF16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4" name="Picture 63" descr="Chart, line chart&#10;&#10;Description automatically generated">
                            <a:extLst>
                              <a:ext uri="{FF2B5EF4-FFF2-40B4-BE49-F238E27FC236}">
                                <a16:creationId xmlns:a16="http://schemas.microsoft.com/office/drawing/2014/main" id="{9D1F7D77-0267-4B68-8789-4E57DBBDF16A}"/>
                              </a:ext>
                            </a:extLst>
                          </pic:cNvPr>
                          <pic:cNvPicPr>
                            <a:picLocks noChangeAspect="1"/>
                          </pic:cNvPicPr>
                        </pic:nvPicPr>
                        <pic:blipFill>
                          <a:blip r:embed="rId70"/>
                          <a:stretch>
                            <a:fillRect/>
                          </a:stretch>
                        </pic:blipFill>
                        <pic:spPr>
                          <a:xfrm>
                            <a:off x="0" y="0"/>
                            <a:ext cx="2907250" cy="1440000"/>
                          </a:xfrm>
                          <a:prstGeom prst="rect">
                            <a:avLst/>
                          </a:prstGeom>
                        </pic:spPr>
                      </pic:pic>
                    </a:graphicData>
                  </a:graphic>
                </wp:inline>
              </w:drawing>
            </w:r>
          </w:p>
        </w:tc>
        <w:tc>
          <w:tcPr>
            <w:tcW w:w="4559" w:type="dxa"/>
            <w:tcBorders>
              <w:left w:val="dashed" w:sz="4" w:space="0" w:color="auto"/>
            </w:tcBorders>
          </w:tcPr>
          <w:p w14:paraId="73E03072" w14:textId="77777777" w:rsidR="00173630" w:rsidRPr="000C3771" w:rsidRDefault="00173630" w:rsidP="00D9649F">
            <w:pPr>
              <w:spacing w:line="240" w:lineRule="auto"/>
              <w:jc w:val="center"/>
            </w:pPr>
            <w:r w:rsidRPr="000C3771">
              <w:rPr>
                <w:noProof/>
                <w:lang w:eastAsia="en-GB"/>
              </w:rPr>
              <w:drawing>
                <wp:inline distT="0" distB="0" distL="0" distR="0" wp14:anchorId="4D0B92C4" wp14:editId="515722AF">
                  <wp:extent cx="2908124" cy="1440000"/>
                  <wp:effectExtent l="0" t="0" r="6985" b="8255"/>
                  <wp:docPr id="875" name="Picture 152" descr="Chart, line chart&#10;&#10;Description automatically generated">
                    <a:extLst xmlns:a="http://schemas.openxmlformats.org/drawingml/2006/main">
                      <a:ext uri="{FF2B5EF4-FFF2-40B4-BE49-F238E27FC236}">
                        <a16:creationId xmlns:a16="http://schemas.microsoft.com/office/drawing/2014/main" id="{EC725143-E79D-4B9F-B6C1-A1F7555E36A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5" name="Picture 152" descr="Chart, line chart&#10;&#10;Description automatically generated">
                            <a:extLst>
                              <a:ext uri="{FF2B5EF4-FFF2-40B4-BE49-F238E27FC236}">
                                <a16:creationId xmlns:a16="http://schemas.microsoft.com/office/drawing/2014/main" id="{EC725143-E79D-4B9F-B6C1-A1F7555E36A1}"/>
                              </a:ext>
                            </a:extLst>
                          </pic:cNvPr>
                          <pic:cNvPicPr>
                            <a:picLocks noChangeAspect="1"/>
                          </pic:cNvPicPr>
                        </pic:nvPicPr>
                        <pic:blipFill>
                          <a:blip r:embed="rId71"/>
                          <a:stretch>
                            <a:fillRect/>
                          </a:stretch>
                        </pic:blipFill>
                        <pic:spPr>
                          <a:xfrm>
                            <a:off x="0" y="0"/>
                            <a:ext cx="2908124" cy="1440000"/>
                          </a:xfrm>
                          <a:prstGeom prst="rect">
                            <a:avLst/>
                          </a:prstGeom>
                        </pic:spPr>
                      </pic:pic>
                    </a:graphicData>
                  </a:graphic>
                </wp:inline>
              </w:drawing>
            </w:r>
          </w:p>
        </w:tc>
      </w:tr>
      <w:tr w:rsidR="00173630" w:rsidRPr="000C3771" w14:paraId="39758127" w14:textId="77777777" w:rsidTr="003C0A43">
        <w:tc>
          <w:tcPr>
            <w:tcW w:w="4330" w:type="dxa"/>
            <w:tcBorders>
              <w:right w:val="dashed" w:sz="4" w:space="0" w:color="auto"/>
            </w:tcBorders>
          </w:tcPr>
          <w:p w14:paraId="3633835C" w14:textId="77777777" w:rsidR="00173630" w:rsidRPr="000C3771" w:rsidRDefault="00173630" w:rsidP="00D9649F">
            <w:pPr>
              <w:spacing w:line="240" w:lineRule="auto"/>
              <w:jc w:val="center"/>
            </w:pPr>
            <w:r w:rsidRPr="000C3771">
              <w:rPr>
                <w:noProof/>
                <w:lang w:eastAsia="en-GB"/>
              </w:rPr>
              <w:drawing>
                <wp:inline distT="0" distB="0" distL="0" distR="0" wp14:anchorId="34BDAE8A" wp14:editId="16DA6E3E">
                  <wp:extent cx="2918150" cy="1440000"/>
                  <wp:effectExtent l="0" t="0" r="0" b="8255"/>
                  <wp:docPr id="876" name="Picture 64" descr="Chart, line chart&#10;&#10;Description automatically generated">
                    <a:extLst xmlns:a="http://schemas.openxmlformats.org/drawingml/2006/main">
                      <a:ext uri="{FF2B5EF4-FFF2-40B4-BE49-F238E27FC236}">
                        <a16:creationId xmlns:a16="http://schemas.microsoft.com/office/drawing/2014/main" id="{906BA195-6808-426E-9249-2291DAF40EA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5" name="Picture 64" descr="Chart, line chart&#10;&#10;Description automatically generated">
                            <a:extLst>
                              <a:ext uri="{FF2B5EF4-FFF2-40B4-BE49-F238E27FC236}">
                                <a16:creationId xmlns:a16="http://schemas.microsoft.com/office/drawing/2014/main" id="{906BA195-6808-426E-9249-2291DAF40EA7}"/>
                              </a:ext>
                            </a:extLst>
                          </pic:cNvPr>
                          <pic:cNvPicPr>
                            <a:picLocks noChangeAspect="1"/>
                          </pic:cNvPicPr>
                        </pic:nvPicPr>
                        <pic:blipFill>
                          <a:blip r:embed="rId72"/>
                          <a:stretch>
                            <a:fillRect/>
                          </a:stretch>
                        </pic:blipFill>
                        <pic:spPr>
                          <a:xfrm>
                            <a:off x="0" y="0"/>
                            <a:ext cx="2918150" cy="1440000"/>
                          </a:xfrm>
                          <a:prstGeom prst="rect">
                            <a:avLst/>
                          </a:prstGeom>
                        </pic:spPr>
                      </pic:pic>
                    </a:graphicData>
                  </a:graphic>
                </wp:inline>
              </w:drawing>
            </w:r>
          </w:p>
        </w:tc>
        <w:tc>
          <w:tcPr>
            <w:tcW w:w="4559" w:type="dxa"/>
            <w:tcBorders>
              <w:left w:val="dashed" w:sz="4" w:space="0" w:color="auto"/>
            </w:tcBorders>
          </w:tcPr>
          <w:p w14:paraId="71432F2B" w14:textId="77777777" w:rsidR="00173630" w:rsidRPr="000C3771" w:rsidRDefault="00173630" w:rsidP="00D9649F">
            <w:pPr>
              <w:spacing w:line="240" w:lineRule="auto"/>
              <w:jc w:val="center"/>
            </w:pPr>
            <w:r w:rsidRPr="000C3771">
              <w:rPr>
                <w:noProof/>
                <w:lang w:eastAsia="en-GB"/>
              </w:rPr>
              <w:drawing>
                <wp:inline distT="0" distB="0" distL="0" distR="0" wp14:anchorId="341E7305" wp14:editId="54C3EBC2">
                  <wp:extent cx="2878152" cy="1440000"/>
                  <wp:effectExtent l="0" t="0" r="0" b="8255"/>
                  <wp:docPr id="877" name="Picture 154" descr="Chart, line chart&#10;&#10;Description automatically generated">
                    <a:extLst xmlns:a="http://schemas.openxmlformats.org/drawingml/2006/main">
                      <a:ext uri="{FF2B5EF4-FFF2-40B4-BE49-F238E27FC236}">
                        <a16:creationId xmlns:a16="http://schemas.microsoft.com/office/drawing/2014/main" id="{EE54E5E6-5670-49B9-A2BD-FC6568CA930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6" name="Picture 154" descr="Chart, line chart&#10;&#10;Description automatically generated">
                            <a:extLst>
                              <a:ext uri="{FF2B5EF4-FFF2-40B4-BE49-F238E27FC236}">
                                <a16:creationId xmlns:a16="http://schemas.microsoft.com/office/drawing/2014/main" id="{EE54E5E6-5670-49B9-A2BD-FC6568CA9306}"/>
                              </a:ext>
                            </a:extLst>
                          </pic:cNvPr>
                          <pic:cNvPicPr>
                            <a:picLocks noChangeAspect="1"/>
                          </pic:cNvPicPr>
                        </pic:nvPicPr>
                        <pic:blipFill>
                          <a:blip r:embed="rId73"/>
                          <a:stretch>
                            <a:fillRect/>
                          </a:stretch>
                        </pic:blipFill>
                        <pic:spPr>
                          <a:xfrm>
                            <a:off x="0" y="0"/>
                            <a:ext cx="2878152" cy="1440000"/>
                          </a:xfrm>
                          <a:prstGeom prst="rect">
                            <a:avLst/>
                          </a:prstGeom>
                        </pic:spPr>
                      </pic:pic>
                    </a:graphicData>
                  </a:graphic>
                </wp:inline>
              </w:drawing>
            </w:r>
          </w:p>
        </w:tc>
      </w:tr>
    </w:tbl>
    <w:p w14:paraId="20DCE8D5" w14:textId="118B3DE3" w:rsidR="00AA7CD5" w:rsidRPr="000C3771" w:rsidRDefault="00AA7CD5" w:rsidP="00D9649F">
      <w:pPr>
        <w:pStyle w:val="Figure"/>
      </w:pPr>
      <w:r w:rsidRPr="000C3771">
        <w:t xml:space="preserve">Figure </w:t>
      </w:r>
      <w:r w:rsidR="003B3E20">
        <w:t>S4.</w:t>
      </w:r>
      <w:r w:rsidRPr="000C3771">
        <w:t>4 Evolution of cysteinylated Strecker aldehydes in relation t</w:t>
      </w:r>
      <w:r w:rsidR="000A08E5">
        <w:t>o t</w:t>
      </w:r>
      <w:r w:rsidRPr="000C3771">
        <w:t xml:space="preserve">he grain drying process and applied heat load during kilning. Samples collected from the middle layer. </w:t>
      </w:r>
    </w:p>
    <w:p w14:paraId="1897197B" w14:textId="458C201D" w:rsidR="00AE1D1D" w:rsidRPr="000C3771" w:rsidRDefault="00AE1D1D" w:rsidP="00D9649F">
      <w:pPr>
        <w:spacing w:line="240" w:lineRule="auto"/>
        <w:jc w:val="left"/>
      </w:pPr>
      <w:r w:rsidRPr="000C3771">
        <w:br w:type="page"/>
      </w:r>
    </w:p>
    <w:tbl>
      <w:tblPr>
        <w:tblStyle w:val="TableGrid"/>
        <w:tblW w:w="88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13"/>
        <w:gridCol w:w="4513"/>
      </w:tblGrid>
      <w:tr w:rsidR="00AE1D1D" w:rsidRPr="000C3771" w14:paraId="7E560F1E" w14:textId="77777777" w:rsidTr="007C36D5">
        <w:tc>
          <w:tcPr>
            <w:tcW w:w="8889" w:type="dxa"/>
            <w:gridSpan w:val="2"/>
          </w:tcPr>
          <w:p w14:paraId="1AEFD89F" w14:textId="77777777"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lastRenderedPageBreak/>
              <w:t>TOP LAYER</w:t>
            </w:r>
          </w:p>
        </w:tc>
      </w:tr>
      <w:tr w:rsidR="00AE1D1D" w:rsidRPr="000C3771" w14:paraId="769CADBC" w14:textId="77777777" w:rsidTr="007C36D5">
        <w:tc>
          <w:tcPr>
            <w:tcW w:w="8889" w:type="dxa"/>
            <w:gridSpan w:val="2"/>
          </w:tcPr>
          <w:p w14:paraId="468EFD6A" w14:textId="77777777" w:rsidR="00AE1D1D" w:rsidRPr="000C3771" w:rsidRDefault="00AE1D1D" w:rsidP="00D9649F">
            <w:pPr>
              <w:spacing w:line="240" w:lineRule="auto"/>
              <w:jc w:val="center"/>
            </w:pPr>
            <w:r w:rsidRPr="000C3771">
              <w:rPr>
                <w:rFonts w:cstheme="minorHAnsi"/>
                <w:b/>
                <w:bCs/>
                <w:smallCaps/>
                <w:sz w:val="20"/>
                <w:szCs w:val="20"/>
              </w:rPr>
              <w:t>Free aldehydes</w:t>
            </w:r>
          </w:p>
        </w:tc>
      </w:tr>
      <w:tr w:rsidR="00AE1D1D" w:rsidRPr="000C3771" w14:paraId="6E2DD4DD" w14:textId="77777777" w:rsidTr="007C36D5">
        <w:tc>
          <w:tcPr>
            <w:tcW w:w="4339" w:type="dxa"/>
            <w:tcBorders>
              <w:right w:val="dashed" w:sz="4" w:space="0" w:color="auto"/>
            </w:tcBorders>
          </w:tcPr>
          <w:p w14:paraId="73C20A84" w14:textId="2ABB03F4"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t xml:space="preserve">Kilning </w:t>
            </w:r>
            <w:r w:rsidR="00EF3220">
              <w:rPr>
                <w:rFonts w:cstheme="minorHAnsi"/>
                <w:b/>
                <w:bCs/>
                <w:smallCaps/>
                <w:sz w:val="20"/>
                <w:szCs w:val="20"/>
              </w:rPr>
              <w:t>A</w:t>
            </w:r>
          </w:p>
        </w:tc>
        <w:tc>
          <w:tcPr>
            <w:tcW w:w="4550" w:type="dxa"/>
            <w:tcBorders>
              <w:left w:val="dashed" w:sz="4" w:space="0" w:color="auto"/>
            </w:tcBorders>
          </w:tcPr>
          <w:p w14:paraId="761A68A7" w14:textId="56C3FA78" w:rsidR="00AE1D1D" w:rsidRPr="000C3771" w:rsidRDefault="00AE1D1D" w:rsidP="00D9649F">
            <w:pPr>
              <w:spacing w:line="240" w:lineRule="auto"/>
              <w:jc w:val="center"/>
              <w:rPr>
                <w:rFonts w:cstheme="minorHAnsi"/>
                <w:b/>
                <w:bCs/>
                <w:smallCaps/>
                <w:sz w:val="20"/>
                <w:szCs w:val="20"/>
              </w:rPr>
            </w:pPr>
            <w:r w:rsidRPr="000C3771">
              <w:rPr>
                <w:rFonts w:cstheme="minorHAnsi"/>
                <w:b/>
                <w:bCs/>
                <w:smallCaps/>
                <w:sz w:val="20"/>
                <w:szCs w:val="20"/>
              </w:rPr>
              <w:t xml:space="preserve">Kilning </w:t>
            </w:r>
            <w:r w:rsidR="001216D0">
              <w:rPr>
                <w:rFonts w:cstheme="minorHAnsi"/>
                <w:b/>
                <w:bCs/>
                <w:smallCaps/>
                <w:sz w:val="20"/>
                <w:szCs w:val="20"/>
              </w:rPr>
              <w:t>b</w:t>
            </w:r>
          </w:p>
        </w:tc>
      </w:tr>
      <w:tr w:rsidR="00AE1D1D" w:rsidRPr="000C3771" w14:paraId="329FD804" w14:textId="77777777" w:rsidTr="007C36D5">
        <w:tc>
          <w:tcPr>
            <w:tcW w:w="4339" w:type="dxa"/>
            <w:tcBorders>
              <w:right w:val="dashed" w:sz="4" w:space="0" w:color="auto"/>
            </w:tcBorders>
          </w:tcPr>
          <w:p w14:paraId="6F4C0869" w14:textId="77777777" w:rsidR="00AE1D1D" w:rsidRPr="000C3771" w:rsidRDefault="00AE1D1D" w:rsidP="00D9649F">
            <w:pPr>
              <w:spacing w:line="240" w:lineRule="auto"/>
              <w:jc w:val="center"/>
            </w:pPr>
            <w:r w:rsidRPr="000C3771">
              <w:rPr>
                <w:noProof/>
                <w:lang w:eastAsia="en-GB"/>
              </w:rPr>
              <w:drawing>
                <wp:inline distT="0" distB="0" distL="0" distR="0" wp14:anchorId="20E64F08" wp14:editId="7B3843E5">
                  <wp:extent cx="2907476" cy="1440000"/>
                  <wp:effectExtent l="0" t="0" r="7620" b="8255"/>
                  <wp:docPr id="337" name="Picture 27" descr="Chart, line chart&#10;&#10;Description automatically generated">
                    <a:extLst xmlns:a="http://schemas.openxmlformats.org/drawingml/2006/main">
                      <a:ext uri="{FF2B5EF4-FFF2-40B4-BE49-F238E27FC236}">
                        <a16:creationId xmlns:a16="http://schemas.microsoft.com/office/drawing/2014/main" id="{3E8BB269-AFE4-4316-8DFB-3487D2FEBB5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7" name="Picture 27" descr="Chart, line chart&#10;&#10;Description automatically generated">
                            <a:extLst>
                              <a:ext uri="{FF2B5EF4-FFF2-40B4-BE49-F238E27FC236}">
                                <a16:creationId xmlns:a16="http://schemas.microsoft.com/office/drawing/2014/main" id="{3E8BB269-AFE4-4316-8DFB-3487D2FEBB57}"/>
                              </a:ext>
                            </a:extLst>
                          </pic:cNvPr>
                          <pic:cNvPicPr>
                            <a:picLocks noChangeAspect="1"/>
                          </pic:cNvPicPr>
                        </pic:nvPicPr>
                        <pic:blipFill>
                          <a:blip r:embed="rId74"/>
                          <a:stretch>
                            <a:fillRect/>
                          </a:stretch>
                        </pic:blipFill>
                        <pic:spPr>
                          <a:xfrm>
                            <a:off x="0" y="0"/>
                            <a:ext cx="2907476" cy="1440000"/>
                          </a:xfrm>
                          <a:prstGeom prst="rect">
                            <a:avLst/>
                          </a:prstGeom>
                        </pic:spPr>
                      </pic:pic>
                    </a:graphicData>
                  </a:graphic>
                </wp:inline>
              </w:drawing>
            </w:r>
          </w:p>
        </w:tc>
        <w:tc>
          <w:tcPr>
            <w:tcW w:w="4550" w:type="dxa"/>
            <w:tcBorders>
              <w:left w:val="dashed" w:sz="4" w:space="0" w:color="auto"/>
            </w:tcBorders>
          </w:tcPr>
          <w:p w14:paraId="52EB9429" w14:textId="77777777" w:rsidR="00AE1D1D" w:rsidRPr="000C3771" w:rsidRDefault="00AE1D1D" w:rsidP="00D9649F">
            <w:pPr>
              <w:spacing w:line="240" w:lineRule="auto"/>
              <w:jc w:val="center"/>
            </w:pPr>
            <w:r w:rsidRPr="000C3771">
              <w:rPr>
                <w:noProof/>
                <w:lang w:eastAsia="en-GB"/>
              </w:rPr>
              <w:drawing>
                <wp:inline distT="0" distB="0" distL="0" distR="0" wp14:anchorId="4E7E6A3F" wp14:editId="3891A0E7">
                  <wp:extent cx="2919497" cy="1440000"/>
                  <wp:effectExtent l="0" t="0" r="0" b="8255"/>
                  <wp:docPr id="368" name="Picture 117" descr="Chart, line chart&#10;&#10;Description automatically generated">
                    <a:extLst xmlns:a="http://schemas.openxmlformats.org/drawingml/2006/main">
                      <a:ext uri="{FF2B5EF4-FFF2-40B4-BE49-F238E27FC236}">
                        <a16:creationId xmlns:a16="http://schemas.microsoft.com/office/drawing/2014/main" id="{F69DC8DD-239A-4800-9FE1-67AA7C4AE83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8" name="Picture 117" descr="Chart, line chart&#10;&#10;Description automatically generated">
                            <a:extLst>
                              <a:ext uri="{FF2B5EF4-FFF2-40B4-BE49-F238E27FC236}">
                                <a16:creationId xmlns:a16="http://schemas.microsoft.com/office/drawing/2014/main" id="{F69DC8DD-239A-4800-9FE1-67AA7C4AE83D}"/>
                              </a:ext>
                            </a:extLst>
                          </pic:cNvPr>
                          <pic:cNvPicPr>
                            <a:picLocks noChangeAspect="1"/>
                          </pic:cNvPicPr>
                        </pic:nvPicPr>
                        <pic:blipFill>
                          <a:blip r:embed="rId75"/>
                          <a:stretch>
                            <a:fillRect/>
                          </a:stretch>
                        </pic:blipFill>
                        <pic:spPr>
                          <a:xfrm>
                            <a:off x="0" y="0"/>
                            <a:ext cx="2919497" cy="1440000"/>
                          </a:xfrm>
                          <a:prstGeom prst="rect">
                            <a:avLst/>
                          </a:prstGeom>
                        </pic:spPr>
                      </pic:pic>
                    </a:graphicData>
                  </a:graphic>
                </wp:inline>
              </w:drawing>
            </w:r>
          </w:p>
        </w:tc>
      </w:tr>
      <w:tr w:rsidR="00AE1D1D" w:rsidRPr="000C3771" w14:paraId="1D0BE2DC" w14:textId="77777777" w:rsidTr="007C36D5">
        <w:tc>
          <w:tcPr>
            <w:tcW w:w="4339" w:type="dxa"/>
            <w:tcBorders>
              <w:right w:val="dashed" w:sz="4" w:space="0" w:color="auto"/>
            </w:tcBorders>
          </w:tcPr>
          <w:p w14:paraId="392ED33E" w14:textId="77777777" w:rsidR="00AE1D1D" w:rsidRPr="000C3771" w:rsidRDefault="00AE1D1D" w:rsidP="00D9649F">
            <w:pPr>
              <w:spacing w:line="240" w:lineRule="auto"/>
              <w:jc w:val="center"/>
            </w:pPr>
            <w:r w:rsidRPr="000C3771">
              <w:rPr>
                <w:noProof/>
                <w:lang w:eastAsia="en-GB"/>
              </w:rPr>
              <w:drawing>
                <wp:inline distT="0" distB="0" distL="0" distR="0" wp14:anchorId="4CBDED5F" wp14:editId="45D6895F">
                  <wp:extent cx="2918806" cy="1440000"/>
                  <wp:effectExtent l="0" t="0" r="0" b="8255"/>
                  <wp:docPr id="429" name="Picture 10" descr="Chart, line chart&#10;&#10;Description automatically generated">
                    <a:extLst xmlns:a="http://schemas.openxmlformats.org/drawingml/2006/main">
                      <a:ext uri="{FF2B5EF4-FFF2-40B4-BE49-F238E27FC236}">
                        <a16:creationId xmlns:a16="http://schemas.microsoft.com/office/drawing/2014/main" id="{B490EA27-E7DA-43D5-AFD3-83CACD9288B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9" name="Picture 10" descr="Chart, line chart&#10;&#10;Description automatically generated">
                            <a:extLst>
                              <a:ext uri="{FF2B5EF4-FFF2-40B4-BE49-F238E27FC236}">
                                <a16:creationId xmlns:a16="http://schemas.microsoft.com/office/drawing/2014/main" id="{B490EA27-E7DA-43D5-AFD3-83CACD9288B6}"/>
                              </a:ext>
                            </a:extLst>
                          </pic:cNvPr>
                          <pic:cNvPicPr>
                            <a:picLocks noChangeAspect="1"/>
                          </pic:cNvPicPr>
                        </pic:nvPicPr>
                        <pic:blipFill>
                          <a:blip r:embed="rId76"/>
                          <a:stretch>
                            <a:fillRect/>
                          </a:stretch>
                        </pic:blipFill>
                        <pic:spPr>
                          <a:xfrm>
                            <a:off x="0" y="0"/>
                            <a:ext cx="2918806" cy="1440000"/>
                          </a:xfrm>
                          <a:prstGeom prst="rect">
                            <a:avLst/>
                          </a:prstGeom>
                        </pic:spPr>
                      </pic:pic>
                    </a:graphicData>
                  </a:graphic>
                </wp:inline>
              </w:drawing>
            </w:r>
          </w:p>
        </w:tc>
        <w:tc>
          <w:tcPr>
            <w:tcW w:w="4550" w:type="dxa"/>
            <w:tcBorders>
              <w:left w:val="dashed" w:sz="4" w:space="0" w:color="auto"/>
            </w:tcBorders>
          </w:tcPr>
          <w:p w14:paraId="546AB76E" w14:textId="77777777" w:rsidR="00AE1D1D" w:rsidRPr="000C3771" w:rsidRDefault="00AE1D1D" w:rsidP="00D9649F">
            <w:pPr>
              <w:spacing w:line="240" w:lineRule="auto"/>
              <w:jc w:val="center"/>
            </w:pPr>
            <w:r w:rsidRPr="000C3771">
              <w:rPr>
                <w:noProof/>
                <w:lang w:eastAsia="en-GB"/>
              </w:rPr>
              <w:drawing>
                <wp:inline distT="0" distB="0" distL="0" distR="0" wp14:anchorId="45DA3B08" wp14:editId="5260D7FA">
                  <wp:extent cx="2897552" cy="1440000"/>
                  <wp:effectExtent l="0" t="0" r="0" b="8255"/>
                  <wp:docPr id="369" name="Picture 118" descr="Chart, line chart&#10;&#10;Description automatically generated">
                    <a:extLst xmlns:a="http://schemas.openxmlformats.org/drawingml/2006/main">
                      <a:ext uri="{FF2B5EF4-FFF2-40B4-BE49-F238E27FC236}">
                        <a16:creationId xmlns:a16="http://schemas.microsoft.com/office/drawing/2014/main" id="{EE07D542-8624-4ABB-96B8-70BC841BDC94}"/>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9" name="Picture 118" descr="Chart, line chart&#10;&#10;Description automatically generated">
                            <a:extLst>
                              <a:ext uri="{FF2B5EF4-FFF2-40B4-BE49-F238E27FC236}">
                                <a16:creationId xmlns:a16="http://schemas.microsoft.com/office/drawing/2014/main" id="{EE07D542-8624-4ABB-96B8-70BC841BDC94}"/>
                              </a:ext>
                            </a:extLst>
                          </pic:cNvPr>
                          <pic:cNvPicPr>
                            <a:picLocks noChangeAspect="1"/>
                          </pic:cNvPicPr>
                        </pic:nvPicPr>
                        <pic:blipFill>
                          <a:blip r:embed="rId77"/>
                          <a:stretch>
                            <a:fillRect/>
                          </a:stretch>
                        </pic:blipFill>
                        <pic:spPr>
                          <a:xfrm>
                            <a:off x="0" y="0"/>
                            <a:ext cx="2897552" cy="1440000"/>
                          </a:xfrm>
                          <a:prstGeom prst="rect">
                            <a:avLst/>
                          </a:prstGeom>
                        </pic:spPr>
                      </pic:pic>
                    </a:graphicData>
                  </a:graphic>
                </wp:inline>
              </w:drawing>
            </w:r>
          </w:p>
        </w:tc>
      </w:tr>
      <w:tr w:rsidR="00AE1D1D" w:rsidRPr="000C3771" w14:paraId="7256F89E" w14:textId="77777777" w:rsidTr="007C36D5">
        <w:tc>
          <w:tcPr>
            <w:tcW w:w="4339" w:type="dxa"/>
            <w:tcBorders>
              <w:right w:val="dashed" w:sz="4" w:space="0" w:color="auto"/>
            </w:tcBorders>
          </w:tcPr>
          <w:p w14:paraId="6C0ADAF9" w14:textId="77777777" w:rsidR="00AE1D1D" w:rsidRPr="000C3771" w:rsidRDefault="00AE1D1D" w:rsidP="00D9649F">
            <w:pPr>
              <w:spacing w:line="240" w:lineRule="auto"/>
              <w:jc w:val="center"/>
            </w:pPr>
            <w:r w:rsidRPr="000C3771">
              <w:rPr>
                <w:noProof/>
                <w:lang w:eastAsia="en-GB"/>
              </w:rPr>
              <w:drawing>
                <wp:inline distT="0" distB="0" distL="0" distR="0" wp14:anchorId="7E5DD24A" wp14:editId="684A832F">
                  <wp:extent cx="2887459" cy="1440000"/>
                  <wp:effectExtent l="0" t="0" r="8255" b="8255"/>
                  <wp:docPr id="339" name="Picture 30" descr="Chart, line chart&#10;&#10;Description automatically generated">
                    <a:extLst xmlns:a="http://schemas.openxmlformats.org/drawingml/2006/main">
                      <a:ext uri="{FF2B5EF4-FFF2-40B4-BE49-F238E27FC236}">
                        <a16:creationId xmlns:a16="http://schemas.microsoft.com/office/drawing/2014/main" id="{91318E00-B643-4329-8ABE-8200A7A7DCD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9" name="Picture 30" descr="Chart, line chart&#10;&#10;Description automatically generated">
                            <a:extLst>
                              <a:ext uri="{FF2B5EF4-FFF2-40B4-BE49-F238E27FC236}">
                                <a16:creationId xmlns:a16="http://schemas.microsoft.com/office/drawing/2014/main" id="{91318E00-B643-4329-8ABE-8200A7A7DCDF}"/>
                              </a:ext>
                            </a:extLst>
                          </pic:cNvPr>
                          <pic:cNvPicPr>
                            <a:picLocks noChangeAspect="1"/>
                          </pic:cNvPicPr>
                        </pic:nvPicPr>
                        <pic:blipFill>
                          <a:blip r:embed="rId78"/>
                          <a:stretch>
                            <a:fillRect/>
                          </a:stretch>
                        </pic:blipFill>
                        <pic:spPr>
                          <a:xfrm>
                            <a:off x="0" y="0"/>
                            <a:ext cx="2887459" cy="1440000"/>
                          </a:xfrm>
                          <a:prstGeom prst="rect">
                            <a:avLst/>
                          </a:prstGeom>
                        </pic:spPr>
                      </pic:pic>
                    </a:graphicData>
                  </a:graphic>
                </wp:inline>
              </w:drawing>
            </w:r>
          </w:p>
        </w:tc>
        <w:tc>
          <w:tcPr>
            <w:tcW w:w="4550" w:type="dxa"/>
            <w:tcBorders>
              <w:left w:val="dashed" w:sz="4" w:space="0" w:color="auto"/>
            </w:tcBorders>
          </w:tcPr>
          <w:p w14:paraId="777F867A" w14:textId="77777777" w:rsidR="00AE1D1D" w:rsidRPr="000C3771" w:rsidRDefault="00AE1D1D" w:rsidP="00D9649F">
            <w:pPr>
              <w:spacing w:line="240" w:lineRule="auto"/>
              <w:jc w:val="center"/>
            </w:pPr>
            <w:r w:rsidRPr="000C3771">
              <w:rPr>
                <w:noProof/>
                <w:lang w:eastAsia="en-GB"/>
              </w:rPr>
              <w:drawing>
                <wp:inline distT="0" distB="0" distL="0" distR="0" wp14:anchorId="30B4B1BE" wp14:editId="0D979B76">
                  <wp:extent cx="2907824" cy="1440000"/>
                  <wp:effectExtent l="0" t="0" r="6985" b="8255"/>
                  <wp:docPr id="370" name="Picture 119" descr="Chart, line chart&#10;&#10;Description automatically generated">
                    <a:extLst xmlns:a="http://schemas.openxmlformats.org/drawingml/2006/main">
                      <a:ext uri="{FF2B5EF4-FFF2-40B4-BE49-F238E27FC236}">
                        <a16:creationId xmlns:a16="http://schemas.microsoft.com/office/drawing/2014/main" id="{826F42AA-FD36-46CC-B9DE-6244220E8476}"/>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0" name="Picture 119" descr="Chart, line chart&#10;&#10;Description automatically generated">
                            <a:extLst>
                              <a:ext uri="{FF2B5EF4-FFF2-40B4-BE49-F238E27FC236}">
                                <a16:creationId xmlns:a16="http://schemas.microsoft.com/office/drawing/2014/main" id="{826F42AA-FD36-46CC-B9DE-6244220E8476}"/>
                              </a:ext>
                            </a:extLst>
                          </pic:cNvPr>
                          <pic:cNvPicPr>
                            <a:picLocks noChangeAspect="1"/>
                          </pic:cNvPicPr>
                        </pic:nvPicPr>
                        <pic:blipFill>
                          <a:blip r:embed="rId79"/>
                          <a:stretch>
                            <a:fillRect/>
                          </a:stretch>
                        </pic:blipFill>
                        <pic:spPr>
                          <a:xfrm>
                            <a:off x="0" y="0"/>
                            <a:ext cx="2907824" cy="1440000"/>
                          </a:xfrm>
                          <a:prstGeom prst="rect">
                            <a:avLst/>
                          </a:prstGeom>
                        </pic:spPr>
                      </pic:pic>
                    </a:graphicData>
                  </a:graphic>
                </wp:inline>
              </w:drawing>
            </w:r>
          </w:p>
        </w:tc>
      </w:tr>
      <w:tr w:rsidR="00AE1D1D" w:rsidRPr="000C3771" w14:paraId="458CCBA8" w14:textId="77777777" w:rsidTr="007C36D5">
        <w:tc>
          <w:tcPr>
            <w:tcW w:w="4339" w:type="dxa"/>
            <w:tcBorders>
              <w:right w:val="dashed" w:sz="4" w:space="0" w:color="auto"/>
            </w:tcBorders>
          </w:tcPr>
          <w:p w14:paraId="0D8CC0CF" w14:textId="77777777" w:rsidR="00AE1D1D" w:rsidRPr="000C3771" w:rsidRDefault="00AE1D1D" w:rsidP="00D9649F">
            <w:pPr>
              <w:spacing w:line="240" w:lineRule="auto"/>
              <w:jc w:val="center"/>
            </w:pPr>
            <w:r w:rsidRPr="000C3771">
              <w:rPr>
                <w:noProof/>
                <w:lang w:eastAsia="en-GB"/>
              </w:rPr>
              <w:drawing>
                <wp:inline distT="0" distB="0" distL="0" distR="0" wp14:anchorId="4C7BCEE4" wp14:editId="0C33BB3D">
                  <wp:extent cx="2918419" cy="1440000"/>
                  <wp:effectExtent l="0" t="0" r="0" b="8255"/>
                  <wp:docPr id="340" name="Picture 32">
                    <a:extLst xmlns:a="http://schemas.openxmlformats.org/drawingml/2006/main">
                      <a:ext uri="{FF2B5EF4-FFF2-40B4-BE49-F238E27FC236}">
                        <a16:creationId xmlns:a16="http://schemas.microsoft.com/office/drawing/2014/main" id="{984E9AB8-4A6B-4281-91EC-74741FDBD26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2">
                            <a:extLst>
                              <a:ext uri="{FF2B5EF4-FFF2-40B4-BE49-F238E27FC236}">
                                <a16:creationId xmlns:a16="http://schemas.microsoft.com/office/drawing/2014/main" id="{984E9AB8-4A6B-4281-91EC-74741FDBD265}"/>
                              </a:ext>
                            </a:extLst>
                          </pic:cNvPr>
                          <pic:cNvPicPr>
                            <a:picLocks noChangeAspect="1"/>
                          </pic:cNvPicPr>
                        </pic:nvPicPr>
                        <pic:blipFill>
                          <a:blip r:embed="rId80"/>
                          <a:stretch>
                            <a:fillRect/>
                          </a:stretch>
                        </pic:blipFill>
                        <pic:spPr>
                          <a:xfrm>
                            <a:off x="0" y="0"/>
                            <a:ext cx="2918419" cy="1440000"/>
                          </a:xfrm>
                          <a:prstGeom prst="rect">
                            <a:avLst/>
                          </a:prstGeom>
                        </pic:spPr>
                      </pic:pic>
                    </a:graphicData>
                  </a:graphic>
                </wp:inline>
              </w:drawing>
            </w:r>
          </w:p>
        </w:tc>
        <w:tc>
          <w:tcPr>
            <w:tcW w:w="4550" w:type="dxa"/>
            <w:tcBorders>
              <w:left w:val="dashed" w:sz="4" w:space="0" w:color="auto"/>
            </w:tcBorders>
          </w:tcPr>
          <w:p w14:paraId="6BCD7EF7" w14:textId="77777777" w:rsidR="00AE1D1D" w:rsidRPr="000C3771" w:rsidRDefault="00AE1D1D" w:rsidP="00D9649F">
            <w:pPr>
              <w:spacing w:line="240" w:lineRule="auto"/>
              <w:jc w:val="center"/>
            </w:pPr>
            <w:r w:rsidRPr="000C3771">
              <w:rPr>
                <w:noProof/>
                <w:lang w:eastAsia="en-GB"/>
              </w:rPr>
              <w:drawing>
                <wp:inline distT="0" distB="0" distL="0" distR="0" wp14:anchorId="1D37571F" wp14:editId="37A2BD92">
                  <wp:extent cx="2918493" cy="1440000"/>
                  <wp:effectExtent l="0" t="0" r="0" b="8255"/>
                  <wp:docPr id="371" name="Picture 120" descr="Chart, line chart&#10;&#10;Description automatically generated">
                    <a:extLst xmlns:a="http://schemas.openxmlformats.org/drawingml/2006/main">
                      <a:ext uri="{FF2B5EF4-FFF2-40B4-BE49-F238E27FC236}">
                        <a16:creationId xmlns:a16="http://schemas.microsoft.com/office/drawing/2014/main" id="{BC7C7F88-D272-4DEF-905C-7A4FF8E7C16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1" name="Picture 120" descr="Chart, line chart&#10;&#10;Description automatically generated">
                            <a:extLst>
                              <a:ext uri="{FF2B5EF4-FFF2-40B4-BE49-F238E27FC236}">
                                <a16:creationId xmlns:a16="http://schemas.microsoft.com/office/drawing/2014/main" id="{BC7C7F88-D272-4DEF-905C-7A4FF8E7C16A}"/>
                              </a:ext>
                            </a:extLst>
                          </pic:cNvPr>
                          <pic:cNvPicPr>
                            <a:picLocks noChangeAspect="1"/>
                          </pic:cNvPicPr>
                        </pic:nvPicPr>
                        <pic:blipFill>
                          <a:blip r:embed="rId81"/>
                          <a:stretch>
                            <a:fillRect/>
                          </a:stretch>
                        </pic:blipFill>
                        <pic:spPr>
                          <a:xfrm>
                            <a:off x="0" y="0"/>
                            <a:ext cx="2918493" cy="1440000"/>
                          </a:xfrm>
                          <a:prstGeom prst="rect">
                            <a:avLst/>
                          </a:prstGeom>
                        </pic:spPr>
                      </pic:pic>
                    </a:graphicData>
                  </a:graphic>
                </wp:inline>
              </w:drawing>
            </w:r>
          </w:p>
        </w:tc>
      </w:tr>
      <w:tr w:rsidR="00AE1D1D" w:rsidRPr="000C3771" w14:paraId="7C14EDB6" w14:textId="77777777" w:rsidTr="007C36D5">
        <w:tc>
          <w:tcPr>
            <w:tcW w:w="4339" w:type="dxa"/>
            <w:tcBorders>
              <w:right w:val="dashed" w:sz="4" w:space="0" w:color="auto"/>
            </w:tcBorders>
          </w:tcPr>
          <w:p w14:paraId="456DC4AC" w14:textId="77777777" w:rsidR="00AE1D1D" w:rsidRPr="000C3771" w:rsidRDefault="00AE1D1D" w:rsidP="00D9649F">
            <w:pPr>
              <w:spacing w:line="240" w:lineRule="auto"/>
              <w:jc w:val="center"/>
            </w:pPr>
            <w:r w:rsidRPr="000C3771">
              <w:rPr>
                <w:noProof/>
                <w:lang w:eastAsia="en-GB"/>
              </w:rPr>
              <w:drawing>
                <wp:inline distT="0" distB="0" distL="0" distR="0" wp14:anchorId="3ADACCD0" wp14:editId="794F5C88">
                  <wp:extent cx="2918303" cy="1440000"/>
                  <wp:effectExtent l="0" t="0" r="0" b="8255"/>
                  <wp:docPr id="341" name="Picture 35" descr="Chart, line chart&#10;&#10;Description automatically generated">
                    <a:extLst xmlns:a="http://schemas.openxmlformats.org/drawingml/2006/main">
                      <a:ext uri="{FF2B5EF4-FFF2-40B4-BE49-F238E27FC236}">
                        <a16:creationId xmlns:a16="http://schemas.microsoft.com/office/drawing/2014/main" id="{F4447336-9208-4EB5-BB97-EC1ACCA53E0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1" name="Picture 35" descr="Chart, line chart&#10;&#10;Description automatically generated">
                            <a:extLst>
                              <a:ext uri="{FF2B5EF4-FFF2-40B4-BE49-F238E27FC236}">
                                <a16:creationId xmlns:a16="http://schemas.microsoft.com/office/drawing/2014/main" id="{F4447336-9208-4EB5-BB97-EC1ACCA53E0A}"/>
                              </a:ext>
                            </a:extLst>
                          </pic:cNvPr>
                          <pic:cNvPicPr>
                            <a:picLocks noChangeAspect="1"/>
                          </pic:cNvPicPr>
                        </pic:nvPicPr>
                        <pic:blipFill>
                          <a:blip r:embed="rId82"/>
                          <a:stretch>
                            <a:fillRect/>
                          </a:stretch>
                        </pic:blipFill>
                        <pic:spPr>
                          <a:xfrm>
                            <a:off x="0" y="0"/>
                            <a:ext cx="2918303" cy="1440000"/>
                          </a:xfrm>
                          <a:prstGeom prst="rect">
                            <a:avLst/>
                          </a:prstGeom>
                        </pic:spPr>
                      </pic:pic>
                    </a:graphicData>
                  </a:graphic>
                </wp:inline>
              </w:drawing>
            </w:r>
          </w:p>
        </w:tc>
        <w:tc>
          <w:tcPr>
            <w:tcW w:w="4550" w:type="dxa"/>
            <w:tcBorders>
              <w:left w:val="dashed" w:sz="4" w:space="0" w:color="auto"/>
            </w:tcBorders>
          </w:tcPr>
          <w:p w14:paraId="1F1ECFC1" w14:textId="77777777" w:rsidR="00AE1D1D" w:rsidRPr="000C3771" w:rsidRDefault="00AE1D1D" w:rsidP="00D9649F">
            <w:pPr>
              <w:spacing w:line="240" w:lineRule="auto"/>
              <w:jc w:val="center"/>
            </w:pPr>
            <w:r w:rsidRPr="000C3771">
              <w:rPr>
                <w:noProof/>
                <w:lang w:eastAsia="en-GB"/>
              </w:rPr>
              <w:drawing>
                <wp:inline distT="0" distB="0" distL="0" distR="0" wp14:anchorId="732D55E2" wp14:editId="749DCD15">
                  <wp:extent cx="2866053" cy="1440000"/>
                  <wp:effectExtent l="0" t="0" r="0" b="8255"/>
                  <wp:docPr id="372" name="Picture 121" descr="Chart, line chart&#10;&#10;Description automatically generated">
                    <a:extLst xmlns:a="http://schemas.openxmlformats.org/drawingml/2006/main">
                      <a:ext uri="{FF2B5EF4-FFF2-40B4-BE49-F238E27FC236}">
                        <a16:creationId xmlns:a16="http://schemas.microsoft.com/office/drawing/2014/main" id="{87F1923E-FBA7-4E4E-932A-CAFD69D5599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2" name="Picture 121" descr="Chart, line chart&#10;&#10;Description automatically generated">
                            <a:extLst>
                              <a:ext uri="{FF2B5EF4-FFF2-40B4-BE49-F238E27FC236}">
                                <a16:creationId xmlns:a16="http://schemas.microsoft.com/office/drawing/2014/main" id="{87F1923E-FBA7-4E4E-932A-CAFD69D55997}"/>
                              </a:ext>
                            </a:extLst>
                          </pic:cNvPr>
                          <pic:cNvPicPr>
                            <a:picLocks noChangeAspect="1"/>
                          </pic:cNvPicPr>
                        </pic:nvPicPr>
                        <pic:blipFill>
                          <a:blip r:embed="rId83"/>
                          <a:stretch>
                            <a:fillRect/>
                          </a:stretch>
                        </pic:blipFill>
                        <pic:spPr>
                          <a:xfrm>
                            <a:off x="0" y="0"/>
                            <a:ext cx="2866053" cy="1440000"/>
                          </a:xfrm>
                          <a:prstGeom prst="rect">
                            <a:avLst/>
                          </a:prstGeom>
                        </pic:spPr>
                      </pic:pic>
                    </a:graphicData>
                  </a:graphic>
                </wp:inline>
              </w:drawing>
            </w:r>
          </w:p>
        </w:tc>
      </w:tr>
    </w:tbl>
    <w:p w14:paraId="084BE897" w14:textId="33E4A26D" w:rsidR="00AA7CD5" w:rsidRPr="000C3771" w:rsidRDefault="00AA7CD5" w:rsidP="00D9649F">
      <w:pPr>
        <w:pStyle w:val="Figure"/>
      </w:pPr>
      <w:r w:rsidRPr="000C3771">
        <w:t xml:space="preserve">Figure </w:t>
      </w:r>
      <w:r w:rsidR="003B3E20">
        <w:t>S4.</w:t>
      </w:r>
      <w:r w:rsidRPr="000C3771">
        <w:t xml:space="preserve">5 Evolution of free Strecker aldehydes in relation </w:t>
      </w:r>
      <w:r w:rsidR="000A08E5">
        <w:t xml:space="preserve">to </w:t>
      </w:r>
      <w:r w:rsidRPr="000C3771">
        <w:t xml:space="preserve">the grain drying process and applied heat load during kilning. Samples collected from the top layer. </w:t>
      </w:r>
    </w:p>
    <w:p w14:paraId="6ED450A1" w14:textId="35A51A4C" w:rsidR="007C615D" w:rsidRPr="000C3771" w:rsidRDefault="007C615D" w:rsidP="00D9649F">
      <w:pPr>
        <w:spacing w:line="240" w:lineRule="auto"/>
        <w:jc w:val="left"/>
      </w:pPr>
    </w:p>
    <w:p w14:paraId="19EE9F7E" w14:textId="77777777" w:rsidR="005B3025" w:rsidRPr="000C3771" w:rsidRDefault="005B3025" w:rsidP="00D9649F">
      <w:pPr>
        <w:spacing w:line="240" w:lineRule="auto"/>
        <w:jc w:val="left"/>
      </w:pPr>
    </w:p>
    <w:tbl>
      <w:tblPr>
        <w:tblStyle w:val="TableGrid"/>
        <w:tblW w:w="8889"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10"/>
        <w:gridCol w:w="4516"/>
      </w:tblGrid>
      <w:tr w:rsidR="007C615D" w:rsidRPr="000C3771" w14:paraId="1F1A765B" w14:textId="77777777" w:rsidTr="003C0A43">
        <w:tc>
          <w:tcPr>
            <w:tcW w:w="8889" w:type="dxa"/>
            <w:gridSpan w:val="2"/>
          </w:tcPr>
          <w:p w14:paraId="4393FB3F" w14:textId="77777777" w:rsidR="007C615D" w:rsidRPr="000C3771" w:rsidRDefault="007C615D" w:rsidP="00D9649F">
            <w:pPr>
              <w:spacing w:line="240" w:lineRule="auto"/>
              <w:jc w:val="center"/>
              <w:rPr>
                <w:rFonts w:cstheme="minorHAnsi"/>
                <w:b/>
                <w:bCs/>
                <w:smallCaps/>
                <w:sz w:val="20"/>
                <w:szCs w:val="20"/>
              </w:rPr>
            </w:pPr>
            <w:r w:rsidRPr="000C3771">
              <w:rPr>
                <w:rFonts w:cstheme="minorHAnsi"/>
                <w:b/>
                <w:bCs/>
                <w:smallCaps/>
                <w:sz w:val="20"/>
                <w:szCs w:val="20"/>
              </w:rPr>
              <w:lastRenderedPageBreak/>
              <w:t>TOP LAYER</w:t>
            </w:r>
          </w:p>
        </w:tc>
      </w:tr>
      <w:tr w:rsidR="007C615D" w:rsidRPr="000C3771" w14:paraId="0571F0B9" w14:textId="77777777" w:rsidTr="003C0A43">
        <w:tc>
          <w:tcPr>
            <w:tcW w:w="8889" w:type="dxa"/>
            <w:gridSpan w:val="2"/>
          </w:tcPr>
          <w:p w14:paraId="1F045D09" w14:textId="77777777" w:rsidR="007C615D" w:rsidRPr="000C3771" w:rsidRDefault="007C615D" w:rsidP="00D9649F">
            <w:pPr>
              <w:spacing w:line="240" w:lineRule="auto"/>
              <w:jc w:val="center"/>
            </w:pPr>
            <w:r w:rsidRPr="000C3771">
              <w:rPr>
                <w:rFonts w:cstheme="minorHAnsi"/>
                <w:b/>
                <w:bCs/>
                <w:smallCaps/>
                <w:sz w:val="20"/>
                <w:szCs w:val="20"/>
              </w:rPr>
              <w:t>Cysteinylated aldehydes</w:t>
            </w:r>
          </w:p>
        </w:tc>
      </w:tr>
      <w:tr w:rsidR="007C615D" w:rsidRPr="000C3771" w14:paraId="24216967" w14:textId="77777777" w:rsidTr="003C0A43">
        <w:tc>
          <w:tcPr>
            <w:tcW w:w="4339" w:type="dxa"/>
            <w:tcBorders>
              <w:right w:val="dashed" w:sz="4" w:space="0" w:color="auto"/>
            </w:tcBorders>
          </w:tcPr>
          <w:p w14:paraId="7F2CA37F" w14:textId="2D457892" w:rsidR="007C615D" w:rsidRPr="000C3771" w:rsidRDefault="007C615D" w:rsidP="00D9649F">
            <w:pPr>
              <w:spacing w:line="240" w:lineRule="auto"/>
              <w:jc w:val="center"/>
            </w:pPr>
            <w:r w:rsidRPr="000C3771">
              <w:rPr>
                <w:rFonts w:cstheme="minorHAnsi"/>
                <w:b/>
                <w:bCs/>
                <w:smallCaps/>
                <w:sz w:val="20"/>
                <w:szCs w:val="20"/>
              </w:rPr>
              <w:t xml:space="preserve">Kilning </w:t>
            </w:r>
            <w:r w:rsidR="00EF3220">
              <w:rPr>
                <w:rFonts w:cstheme="minorHAnsi"/>
                <w:b/>
                <w:bCs/>
                <w:smallCaps/>
                <w:sz w:val="20"/>
                <w:szCs w:val="20"/>
              </w:rPr>
              <w:t>A</w:t>
            </w:r>
          </w:p>
        </w:tc>
        <w:tc>
          <w:tcPr>
            <w:tcW w:w="4550" w:type="dxa"/>
            <w:tcBorders>
              <w:left w:val="dashed" w:sz="4" w:space="0" w:color="auto"/>
            </w:tcBorders>
          </w:tcPr>
          <w:p w14:paraId="6E894B7A" w14:textId="452EB4BB" w:rsidR="007C615D" w:rsidRPr="000C3771" w:rsidRDefault="007C615D" w:rsidP="00D9649F">
            <w:pPr>
              <w:spacing w:line="240" w:lineRule="auto"/>
              <w:jc w:val="center"/>
            </w:pPr>
            <w:r w:rsidRPr="000C3771">
              <w:rPr>
                <w:rFonts w:cstheme="minorHAnsi"/>
                <w:b/>
                <w:bCs/>
                <w:smallCaps/>
                <w:sz w:val="20"/>
                <w:szCs w:val="20"/>
              </w:rPr>
              <w:t xml:space="preserve">Kilning </w:t>
            </w:r>
            <w:r w:rsidR="001216D0">
              <w:rPr>
                <w:rFonts w:cstheme="minorHAnsi"/>
                <w:b/>
                <w:bCs/>
                <w:smallCaps/>
                <w:sz w:val="20"/>
                <w:szCs w:val="20"/>
              </w:rPr>
              <w:t>b</w:t>
            </w:r>
          </w:p>
        </w:tc>
      </w:tr>
      <w:tr w:rsidR="007C615D" w:rsidRPr="000C3771" w14:paraId="78980998" w14:textId="77777777" w:rsidTr="003C0A43">
        <w:tc>
          <w:tcPr>
            <w:tcW w:w="4339" w:type="dxa"/>
            <w:tcBorders>
              <w:right w:val="dashed" w:sz="4" w:space="0" w:color="auto"/>
            </w:tcBorders>
          </w:tcPr>
          <w:p w14:paraId="30D5656B" w14:textId="77777777" w:rsidR="007C615D" w:rsidRPr="000C3771" w:rsidRDefault="007C615D" w:rsidP="00D9649F">
            <w:pPr>
              <w:spacing w:line="240" w:lineRule="auto"/>
              <w:jc w:val="center"/>
            </w:pPr>
            <w:r w:rsidRPr="000C3771">
              <w:rPr>
                <w:noProof/>
                <w:lang w:eastAsia="en-GB"/>
              </w:rPr>
              <w:drawing>
                <wp:inline distT="0" distB="0" distL="0" distR="0" wp14:anchorId="512AA311" wp14:editId="64D18C3F">
                  <wp:extent cx="2874904" cy="1440000"/>
                  <wp:effectExtent l="0" t="0" r="1905" b="8255"/>
                  <wp:docPr id="888" name="Picture 66" descr="Chart, line chart&#10;&#10;Description automatically generated">
                    <a:extLst xmlns:a="http://schemas.openxmlformats.org/drawingml/2006/main">
                      <a:ext uri="{FF2B5EF4-FFF2-40B4-BE49-F238E27FC236}">
                        <a16:creationId xmlns:a16="http://schemas.microsoft.com/office/drawing/2014/main" id="{6CDE6762-5D8B-43A8-A240-B04085D8649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 name="Picture 66" descr="Chart, line chart&#10;&#10;Description automatically generated">
                            <a:extLst>
                              <a:ext uri="{FF2B5EF4-FFF2-40B4-BE49-F238E27FC236}">
                                <a16:creationId xmlns:a16="http://schemas.microsoft.com/office/drawing/2014/main" id="{6CDE6762-5D8B-43A8-A240-B04085D8649A}"/>
                              </a:ext>
                            </a:extLst>
                          </pic:cNvPr>
                          <pic:cNvPicPr>
                            <a:picLocks noChangeAspect="1"/>
                          </pic:cNvPicPr>
                        </pic:nvPicPr>
                        <pic:blipFill>
                          <a:blip r:embed="rId84"/>
                          <a:stretch>
                            <a:fillRect/>
                          </a:stretch>
                        </pic:blipFill>
                        <pic:spPr>
                          <a:xfrm>
                            <a:off x="0" y="0"/>
                            <a:ext cx="2874904" cy="1440000"/>
                          </a:xfrm>
                          <a:prstGeom prst="rect">
                            <a:avLst/>
                          </a:prstGeom>
                        </pic:spPr>
                      </pic:pic>
                    </a:graphicData>
                  </a:graphic>
                </wp:inline>
              </w:drawing>
            </w:r>
          </w:p>
        </w:tc>
        <w:tc>
          <w:tcPr>
            <w:tcW w:w="4550" w:type="dxa"/>
            <w:tcBorders>
              <w:left w:val="dashed" w:sz="4" w:space="0" w:color="auto"/>
            </w:tcBorders>
          </w:tcPr>
          <w:p w14:paraId="05A07AEA" w14:textId="77777777" w:rsidR="007C615D" w:rsidRPr="000C3771" w:rsidRDefault="007C615D" w:rsidP="00D9649F">
            <w:pPr>
              <w:spacing w:line="240" w:lineRule="auto"/>
              <w:jc w:val="center"/>
            </w:pPr>
            <w:r w:rsidRPr="000C3771">
              <w:rPr>
                <w:noProof/>
                <w:lang w:eastAsia="en-GB"/>
              </w:rPr>
              <w:drawing>
                <wp:inline distT="0" distB="0" distL="0" distR="0" wp14:anchorId="0D8B923F" wp14:editId="55FE4333">
                  <wp:extent cx="2919666" cy="1440000"/>
                  <wp:effectExtent l="0" t="0" r="0" b="8255"/>
                  <wp:docPr id="889" name="Picture 138" descr="Chart, line chart&#10;&#10;Description automatically generated">
                    <a:extLst xmlns:a="http://schemas.openxmlformats.org/drawingml/2006/main">
                      <a:ext uri="{FF2B5EF4-FFF2-40B4-BE49-F238E27FC236}">
                        <a16:creationId xmlns:a16="http://schemas.microsoft.com/office/drawing/2014/main" id="{2EFA240F-22E3-4E80-8312-FC05A17630FB}"/>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1" name="Picture 138" descr="Chart, line chart&#10;&#10;Description automatically generated">
                            <a:extLst>
                              <a:ext uri="{FF2B5EF4-FFF2-40B4-BE49-F238E27FC236}">
                                <a16:creationId xmlns:a16="http://schemas.microsoft.com/office/drawing/2014/main" id="{2EFA240F-22E3-4E80-8312-FC05A17630FB}"/>
                              </a:ext>
                            </a:extLst>
                          </pic:cNvPr>
                          <pic:cNvPicPr>
                            <a:picLocks noChangeAspect="1"/>
                          </pic:cNvPicPr>
                        </pic:nvPicPr>
                        <pic:blipFill>
                          <a:blip r:embed="rId85"/>
                          <a:stretch>
                            <a:fillRect/>
                          </a:stretch>
                        </pic:blipFill>
                        <pic:spPr>
                          <a:xfrm>
                            <a:off x="0" y="0"/>
                            <a:ext cx="2919666" cy="1440000"/>
                          </a:xfrm>
                          <a:prstGeom prst="rect">
                            <a:avLst/>
                          </a:prstGeom>
                        </pic:spPr>
                      </pic:pic>
                    </a:graphicData>
                  </a:graphic>
                </wp:inline>
              </w:drawing>
            </w:r>
          </w:p>
        </w:tc>
      </w:tr>
      <w:tr w:rsidR="007C615D" w:rsidRPr="000C3771" w14:paraId="23AA68F7" w14:textId="77777777" w:rsidTr="003C0A43">
        <w:tc>
          <w:tcPr>
            <w:tcW w:w="4339" w:type="dxa"/>
            <w:tcBorders>
              <w:right w:val="dashed" w:sz="4" w:space="0" w:color="auto"/>
            </w:tcBorders>
          </w:tcPr>
          <w:p w14:paraId="7BB4FAF6" w14:textId="77777777" w:rsidR="007C615D" w:rsidRPr="000C3771" w:rsidRDefault="007C615D" w:rsidP="00D9649F">
            <w:pPr>
              <w:spacing w:line="240" w:lineRule="auto"/>
              <w:jc w:val="center"/>
            </w:pPr>
            <w:r w:rsidRPr="000C3771">
              <w:rPr>
                <w:noProof/>
                <w:lang w:eastAsia="en-GB"/>
              </w:rPr>
              <w:drawing>
                <wp:inline distT="0" distB="0" distL="0" distR="0" wp14:anchorId="55F781CD" wp14:editId="1664CE1A">
                  <wp:extent cx="2859347" cy="1440000"/>
                  <wp:effectExtent l="0" t="0" r="0" b="8255"/>
                  <wp:docPr id="890" name="Picture 67" descr="Chart, line chart&#10;&#10;Description automatically generated">
                    <a:extLst xmlns:a="http://schemas.openxmlformats.org/drawingml/2006/main">
                      <a:ext uri="{FF2B5EF4-FFF2-40B4-BE49-F238E27FC236}">
                        <a16:creationId xmlns:a16="http://schemas.microsoft.com/office/drawing/2014/main" id="{1FDC0260-92B5-4F9D-B34D-89989A2DEEE7}"/>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7" name="Picture 67" descr="Chart, line chart&#10;&#10;Description automatically generated">
                            <a:extLst>
                              <a:ext uri="{FF2B5EF4-FFF2-40B4-BE49-F238E27FC236}">
                                <a16:creationId xmlns:a16="http://schemas.microsoft.com/office/drawing/2014/main" id="{1FDC0260-92B5-4F9D-B34D-89989A2DEEE7}"/>
                              </a:ext>
                            </a:extLst>
                          </pic:cNvPr>
                          <pic:cNvPicPr>
                            <a:picLocks noChangeAspect="1"/>
                          </pic:cNvPicPr>
                        </pic:nvPicPr>
                        <pic:blipFill>
                          <a:blip r:embed="rId86"/>
                          <a:stretch>
                            <a:fillRect/>
                          </a:stretch>
                        </pic:blipFill>
                        <pic:spPr>
                          <a:xfrm>
                            <a:off x="0" y="0"/>
                            <a:ext cx="2859347" cy="1440000"/>
                          </a:xfrm>
                          <a:prstGeom prst="rect">
                            <a:avLst/>
                          </a:prstGeom>
                        </pic:spPr>
                      </pic:pic>
                    </a:graphicData>
                  </a:graphic>
                </wp:inline>
              </w:drawing>
            </w:r>
          </w:p>
        </w:tc>
        <w:tc>
          <w:tcPr>
            <w:tcW w:w="4550" w:type="dxa"/>
            <w:tcBorders>
              <w:left w:val="dashed" w:sz="4" w:space="0" w:color="auto"/>
            </w:tcBorders>
          </w:tcPr>
          <w:p w14:paraId="690C9B30" w14:textId="77777777" w:rsidR="007C615D" w:rsidRPr="000C3771" w:rsidRDefault="007C615D" w:rsidP="00D9649F">
            <w:pPr>
              <w:spacing w:line="240" w:lineRule="auto"/>
              <w:jc w:val="center"/>
            </w:pPr>
            <w:r w:rsidRPr="000C3771">
              <w:rPr>
                <w:noProof/>
                <w:lang w:eastAsia="en-GB"/>
              </w:rPr>
              <w:drawing>
                <wp:inline distT="0" distB="0" distL="0" distR="0" wp14:anchorId="6D82BB31" wp14:editId="3443755E">
                  <wp:extent cx="2920202" cy="1440000"/>
                  <wp:effectExtent l="0" t="0" r="0" b="8255"/>
                  <wp:docPr id="891" name="Picture 139" descr="Chart, line chart&#10;&#10;Description automatically generated">
                    <a:extLst xmlns:a="http://schemas.openxmlformats.org/drawingml/2006/main">
                      <a:ext uri="{FF2B5EF4-FFF2-40B4-BE49-F238E27FC236}">
                        <a16:creationId xmlns:a16="http://schemas.microsoft.com/office/drawing/2014/main" id="{58146D6A-80E8-45D6-AD1C-BD7200538AC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2" name="Picture 139" descr="Chart, line chart&#10;&#10;Description automatically generated">
                            <a:extLst>
                              <a:ext uri="{FF2B5EF4-FFF2-40B4-BE49-F238E27FC236}">
                                <a16:creationId xmlns:a16="http://schemas.microsoft.com/office/drawing/2014/main" id="{58146D6A-80E8-45D6-AD1C-BD7200538AC2}"/>
                              </a:ext>
                            </a:extLst>
                          </pic:cNvPr>
                          <pic:cNvPicPr>
                            <a:picLocks noChangeAspect="1"/>
                          </pic:cNvPicPr>
                        </pic:nvPicPr>
                        <pic:blipFill>
                          <a:blip r:embed="rId87"/>
                          <a:stretch>
                            <a:fillRect/>
                          </a:stretch>
                        </pic:blipFill>
                        <pic:spPr>
                          <a:xfrm>
                            <a:off x="0" y="0"/>
                            <a:ext cx="2920202" cy="1440000"/>
                          </a:xfrm>
                          <a:prstGeom prst="rect">
                            <a:avLst/>
                          </a:prstGeom>
                        </pic:spPr>
                      </pic:pic>
                    </a:graphicData>
                  </a:graphic>
                </wp:inline>
              </w:drawing>
            </w:r>
          </w:p>
        </w:tc>
      </w:tr>
      <w:tr w:rsidR="007C615D" w:rsidRPr="000C3771" w14:paraId="61FADEBA" w14:textId="77777777" w:rsidTr="003C0A43">
        <w:tc>
          <w:tcPr>
            <w:tcW w:w="4339" w:type="dxa"/>
            <w:tcBorders>
              <w:right w:val="dashed" w:sz="4" w:space="0" w:color="auto"/>
            </w:tcBorders>
          </w:tcPr>
          <w:p w14:paraId="5B898E1E" w14:textId="77777777" w:rsidR="007C615D" w:rsidRPr="000C3771" w:rsidRDefault="007C615D" w:rsidP="00D9649F">
            <w:pPr>
              <w:spacing w:line="240" w:lineRule="auto"/>
              <w:jc w:val="center"/>
            </w:pPr>
            <w:r w:rsidRPr="000C3771">
              <w:rPr>
                <w:noProof/>
                <w:lang w:eastAsia="en-GB"/>
              </w:rPr>
              <w:drawing>
                <wp:inline distT="0" distB="0" distL="0" distR="0" wp14:anchorId="7B1244A9" wp14:editId="1AFA5A49">
                  <wp:extent cx="2917495" cy="1440000"/>
                  <wp:effectExtent l="0" t="0" r="0" b="8255"/>
                  <wp:docPr id="892" name="Picture 68" descr="Chart, line chart&#10;&#10;Description automatically generated">
                    <a:extLst xmlns:a="http://schemas.openxmlformats.org/drawingml/2006/main">
                      <a:ext uri="{FF2B5EF4-FFF2-40B4-BE49-F238E27FC236}">
                        <a16:creationId xmlns:a16="http://schemas.microsoft.com/office/drawing/2014/main" id="{7C430916-D9ED-4229-B6B1-430CB95FB48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8" name="Picture 68" descr="Chart, line chart&#10;&#10;Description automatically generated">
                            <a:extLst>
                              <a:ext uri="{FF2B5EF4-FFF2-40B4-BE49-F238E27FC236}">
                                <a16:creationId xmlns:a16="http://schemas.microsoft.com/office/drawing/2014/main" id="{7C430916-D9ED-4229-B6B1-430CB95FB481}"/>
                              </a:ext>
                            </a:extLst>
                          </pic:cNvPr>
                          <pic:cNvPicPr>
                            <a:picLocks noChangeAspect="1"/>
                          </pic:cNvPicPr>
                        </pic:nvPicPr>
                        <pic:blipFill>
                          <a:blip r:embed="rId88"/>
                          <a:stretch>
                            <a:fillRect/>
                          </a:stretch>
                        </pic:blipFill>
                        <pic:spPr>
                          <a:xfrm>
                            <a:off x="0" y="0"/>
                            <a:ext cx="2917495" cy="1440000"/>
                          </a:xfrm>
                          <a:prstGeom prst="rect">
                            <a:avLst/>
                          </a:prstGeom>
                        </pic:spPr>
                      </pic:pic>
                    </a:graphicData>
                  </a:graphic>
                </wp:inline>
              </w:drawing>
            </w:r>
          </w:p>
        </w:tc>
        <w:tc>
          <w:tcPr>
            <w:tcW w:w="4550" w:type="dxa"/>
            <w:tcBorders>
              <w:left w:val="dashed" w:sz="4" w:space="0" w:color="auto"/>
            </w:tcBorders>
          </w:tcPr>
          <w:p w14:paraId="471DEC31" w14:textId="77777777" w:rsidR="007C615D" w:rsidRPr="000C3771" w:rsidRDefault="007C615D" w:rsidP="00D9649F">
            <w:pPr>
              <w:spacing w:line="240" w:lineRule="auto"/>
              <w:jc w:val="center"/>
            </w:pPr>
            <w:r w:rsidRPr="000C3771">
              <w:rPr>
                <w:noProof/>
                <w:lang w:eastAsia="en-GB"/>
              </w:rPr>
              <w:drawing>
                <wp:inline distT="0" distB="0" distL="0" distR="0" wp14:anchorId="7ED10E39" wp14:editId="116672C5">
                  <wp:extent cx="2921060" cy="1440000"/>
                  <wp:effectExtent l="0" t="0" r="0" b="8255"/>
                  <wp:docPr id="893" name="Picture 142" descr="Chart, line chart&#10;&#10;Description automatically generated">
                    <a:extLst xmlns:a="http://schemas.openxmlformats.org/drawingml/2006/main">
                      <a:ext uri="{FF2B5EF4-FFF2-40B4-BE49-F238E27FC236}">
                        <a16:creationId xmlns:a16="http://schemas.microsoft.com/office/drawing/2014/main" id="{6F13D034-BB55-4E4A-A262-8F9AB9A0979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8" name="Picture 142" descr="Chart, line chart&#10;&#10;Description automatically generated">
                            <a:extLst>
                              <a:ext uri="{FF2B5EF4-FFF2-40B4-BE49-F238E27FC236}">
                                <a16:creationId xmlns:a16="http://schemas.microsoft.com/office/drawing/2014/main" id="{6F13D034-BB55-4E4A-A262-8F9AB9A09799}"/>
                              </a:ext>
                            </a:extLst>
                          </pic:cNvPr>
                          <pic:cNvPicPr>
                            <a:picLocks noChangeAspect="1"/>
                          </pic:cNvPicPr>
                        </pic:nvPicPr>
                        <pic:blipFill>
                          <a:blip r:embed="rId89"/>
                          <a:stretch>
                            <a:fillRect/>
                          </a:stretch>
                        </pic:blipFill>
                        <pic:spPr>
                          <a:xfrm>
                            <a:off x="0" y="0"/>
                            <a:ext cx="2921060" cy="1440000"/>
                          </a:xfrm>
                          <a:prstGeom prst="rect">
                            <a:avLst/>
                          </a:prstGeom>
                        </pic:spPr>
                      </pic:pic>
                    </a:graphicData>
                  </a:graphic>
                </wp:inline>
              </w:drawing>
            </w:r>
          </w:p>
        </w:tc>
      </w:tr>
      <w:tr w:rsidR="007C615D" w:rsidRPr="000C3771" w14:paraId="4795A79A" w14:textId="77777777" w:rsidTr="003C0A43">
        <w:tc>
          <w:tcPr>
            <w:tcW w:w="4339" w:type="dxa"/>
            <w:tcBorders>
              <w:right w:val="dashed" w:sz="4" w:space="0" w:color="auto"/>
            </w:tcBorders>
          </w:tcPr>
          <w:p w14:paraId="703F77FC" w14:textId="77777777" w:rsidR="007C615D" w:rsidRPr="000C3771" w:rsidRDefault="007C615D" w:rsidP="00D9649F">
            <w:pPr>
              <w:spacing w:line="240" w:lineRule="auto"/>
              <w:jc w:val="center"/>
            </w:pPr>
            <w:r w:rsidRPr="000C3771">
              <w:rPr>
                <w:noProof/>
                <w:lang w:eastAsia="en-GB"/>
              </w:rPr>
              <w:drawing>
                <wp:inline distT="0" distB="0" distL="0" distR="0" wp14:anchorId="0096F55C" wp14:editId="224DB7A6">
                  <wp:extent cx="2914224" cy="1440000"/>
                  <wp:effectExtent l="0" t="0" r="635" b="8255"/>
                  <wp:docPr id="894" name="Picture 71" descr="Chart, line chart&#10;&#10;Description automatically generated">
                    <a:extLst xmlns:a="http://schemas.openxmlformats.org/drawingml/2006/main">
                      <a:ext uri="{FF2B5EF4-FFF2-40B4-BE49-F238E27FC236}">
                        <a16:creationId xmlns:a16="http://schemas.microsoft.com/office/drawing/2014/main" id="{A6FBCDF1-6C86-47C0-AD54-B4FEB740CC42}"/>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9" name="Picture 71" descr="Chart, line chart&#10;&#10;Description automatically generated">
                            <a:extLst>
                              <a:ext uri="{FF2B5EF4-FFF2-40B4-BE49-F238E27FC236}">
                                <a16:creationId xmlns:a16="http://schemas.microsoft.com/office/drawing/2014/main" id="{A6FBCDF1-6C86-47C0-AD54-B4FEB740CC42}"/>
                              </a:ext>
                            </a:extLst>
                          </pic:cNvPr>
                          <pic:cNvPicPr>
                            <a:picLocks noChangeAspect="1"/>
                          </pic:cNvPicPr>
                        </pic:nvPicPr>
                        <pic:blipFill>
                          <a:blip r:embed="rId90"/>
                          <a:stretch>
                            <a:fillRect/>
                          </a:stretch>
                        </pic:blipFill>
                        <pic:spPr>
                          <a:xfrm>
                            <a:off x="0" y="0"/>
                            <a:ext cx="2914224" cy="1440000"/>
                          </a:xfrm>
                          <a:prstGeom prst="rect">
                            <a:avLst/>
                          </a:prstGeom>
                        </pic:spPr>
                      </pic:pic>
                    </a:graphicData>
                  </a:graphic>
                </wp:inline>
              </w:drawing>
            </w:r>
          </w:p>
        </w:tc>
        <w:tc>
          <w:tcPr>
            <w:tcW w:w="4550" w:type="dxa"/>
            <w:tcBorders>
              <w:left w:val="dashed" w:sz="4" w:space="0" w:color="auto"/>
            </w:tcBorders>
          </w:tcPr>
          <w:p w14:paraId="4DEAE666" w14:textId="77777777" w:rsidR="007C615D" w:rsidRPr="000C3771" w:rsidRDefault="007C615D" w:rsidP="00D9649F">
            <w:pPr>
              <w:spacing w:line="240" w:lineRule="auto"/>
              <w:jc w:val="center"/>
            </w:pPr>
            <w:r w:rsidRPr="000C3771">
              <w:rPr>
                <w:noProof/>
                <w:lang w:eastAsia="en-GB"/>
              </w:rPr>
              <w:drawing>
                <wp:inline distT="0" distB="0" distL="0" distR="0" wp14:anchorId="136A7717" wp14:editId="1A8B2B1B">
                  <wp:extent cx="2867446" cy="1440000"/>
                  <wp:effectExtent l="0" t="0" r="0" b="8255"/>
                  <wp:docPr id="895" name="Picture 144" descr="Chart, line chart&#10;&#10;Description automatically generated">
                    <a:extLst xmlns:a="http://schemas.openxmlformats.org/drawingml/2006/main">
                      <a:ext uri="{FF2B5EF4-FFF2-40B4-BE49-F238E27FC236}">
                        <a16:creationId xmlns:a16="http://schemas.microsoft.com/office/drawing/2014/main" id="{15892447-DDA6-472F-99AD-D4CD4C1902B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9" name="Picture 144" descr="Chart, line chart&#10;&#10;Description automatically generated">
                            <a:extLst>
                              <a:ext uri="{FF2B5EF4-FFF2-40B4-BE49-F238E27FC236}">
                                <a16:creationId xmlns:a16="http://schemas.microsoft.com/office/drawing/2014/main" id="{15892447-DDA6-472F-99AD-D4CD4C1902B1}"/>
                              </a:ext>
                            </a:extLst>
                          </pic:cNvPr>
                          <pic:cNvPicPr>
                            <a:picLocks noChangeAspect="1"/>
                          </pic:cNvPicPr>
                        </pic:nvPicPr>
                        <pic:blipFill>
                          <a:blip r:embed="rId91"/>
                          <a:stretch>
                            <a:fillRect/>
                          </a:stretch>
                        </pic:blipFill>
                        <pic:spPr>
                          <a:xfrm>
                            <a:off x="0" y="0"/>
                            <a:ext cx="2867446" cy="1440000"/>
                          </a:xfrm>
                          <a:prstGeom prst="rect">
                            <a:avLst/>
                          </a:prstGeom>
                        </pic:spPr>
                      </pic:pic>
                    </a:graphicData>
                  </a:graphic>
                </wp:inline>
              </w:drawing>
            </w:r>
          </w:p>
        </w:tc>
      </w:tr>
      <w:tr w:rsidR="007C615D" w:rsidRPr="000C3771" w14:paraId="1E14BEEF" w14:textId="77777777" w:rsidTr="003C0A43">
        <w:tc>
          <w:tcPr>
            <w:tcW w:w="4339" w:type="dxa"/>
            <w:tcBorders>
              <w:right w:val="dashed" w:sz="4" w:space="0" w:color="auto"/>
            </w:tcBorders>
          </w:tcPr>
          <w:p w14:paraId="534BA2E6" w14:textId="77777777" w:rsidR="007C615D" w:rsidRPr="000C3771" w:rsidRDefault="007C615D" w:rsidP="00D9649F">
            <w:pPr>
              <w:spacing w:line="240" w:lineRule="auto"/>
              <w:jc w:val="center"/>
            </w:pPr>
            <w:r w:rsidRPr="000C3771">
              <w:rPr>
                <w:noProof/>
                <w:lang w:eastAsia="en-GB"/>
              </w:rPr>
              <w:drawing>
                <wp:inline distT="0" distB="0" distL="0" distR="0" wp14:anchorId="766AE384" wp14:editId="68016F71">
                  <wp:extent cx="2855957" cy="1440000"/>
                  <wp:effectExtent l="0" t="0" r="1905" b="8255"/>
                  <wp:docPr id="896" name="Picture 73" descr="Chart, line chart&#10;&#10;Description automatically generated">
                    <a:extLst xmlns:a="http://schemas.openxmlformats.org/drawingml/2006/main">
                      <a:ext uri="{FF2B5EF4-FFF2-40B4-BE49-F238E27FC236}">
                        <a16:creationId xmlns:a16="http://schemas.microsoft.com/office/drawing/2014/main" id="{E5F62191-5C14-45DF-AC50-2549ABE8C5BA}"/>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0" name="Picture 73" descr="Chart, line chart&#10;&#10;Description automatically generated">
                            <a:extLst>
                              <a:ext uri="{FF2B5EF4-FFF2-40B4-BE49-F238E27FC236}">
                                <a16:creationId xmlns:a16="http://schemas.microsoft.com/office/drawing/2014/main" id="{E5F62191-5C14-45DF-AC50-2549ABE8C5BA}"/>
                              </a:ext>
                            </a:extLst>
                          </pic:cNvPr>
                          <pic:cNvPicPr>
                            <a:picLocks noChangeAspect="1"/>
                          </pic:cNvPicPr>
                        </pic:nvPicPr>
                        <pic:blipFill>
                          <a:blip r:embed="rId92"/>
                          <a:stretch>
                            <a:fillRect/>
                          </a:stretch>
                        </pic:blipFill>
                        <pic:spPr>
                          <a:xfrm>
                            <a:off x="0" y="0"/>
                            <a:ext cx="2855957" cy="1440000"/>
                          </a:xfrm>
                          <a:prstGeom prst="rect">
                            <a:avLst/>
                          </a:prstGeom>
                        </pic:spPr>
                      </pic:pic>
                    </a:graphicData>
                  </a:graphic>
                </wp:inline>
              </w:drawing>
            </w:r>
          </w:p>
        </w:tc>
        <w:tc>
          <w:tcPr>
            <w:tcW w:w="4550" w:type="dxa"/>
            <w:tcBorders>
              <w:left w:val="dashed" w:sz="4" w:space="0" w:color="auto"/>
            </w:tcBorders>
          </w:tcPr>
          <w:p w14:paraId="17B5373C" w14:textId="77777777" w:rsidR="007C615D" w:rsidRPr="000C3771" w:rsidRDefault="007C615D" w:rsidP="00D9649F">
            <w:pPr>
              <w:spacing w:line="240" w:lineRule="auto"/>
              <w:jc w:val="center"/>
            </w:pPr>
            <w:r w:rsidRPr="000C3771">
              <w:rPr>
                <w:noProof/>
                <w:lang w:eastAsia="en-GB"/>
              </w:rPr>
              <w:drawing>
                <wp:inline distT="0" distB="0" distL="0" distR="0" wp14:anchorId="107FDDB3" wp14:editId="1A1D2A94">
                  <wp:extent cx="2900914" cy="1440000"/>
                  <wp:effectExtent l="0" t="0" r="0" b="8255"/>
                  <wp:docPr id="897" name="Picture 145" descr="Chart, line chart&#10;&#10;Description automatically generated">
                    <a:extLst xmlns:a="http://schemas.openxmlformats.org/drawingml/2006/main">
                      <a:ext uri="{FF2B5EF4-FFF2-40B4-BE49-F238E27FC236}">
                        <a16:creationId xmlns:a16="http://schemas.microsoft.com/office/drawing/2014/main" id="{53E4352E-FC39-4C9B-BAB2-87C18C7DBF0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0" name="Picture 145" descr="Chart, line chart&#10;&#10;Description automatically generated">
                            <a:extLst>
                              <a:ext uri="{FF2B5EF4-FFF2-40B4-BE49-F238E27FC236}">
                                <a16:creationId xmlns:a16="http://schemas.microsoft.com/office/drawing/2014/main" id="{53E4352E-FC39-4C9B-BAB2-87C18C7DBF00}"/>
                              </a:ext>
                            </a:extLst>
                          </pic:cNvPr>
                          <pic:cNvPicPr>
                            <a:picLocks noChangeAspect="1"/>
                          </pic:cNvPicPr>
                        </pic:nvPicPr>
                        <pic:blipFill>
                          <a:blip r:embed="rId93"/>
                          <a:stretch>
                            <a:fillRect/>
                          </a:stretch>
                        </pic:blipFill>
                        <pic:spPr>
                          <a:xfrm>
                            <a:off x="0" y="0"/>
                            <a:ext cx="2900914" cy="1440000"/>
                          </a:xfrm>
                          <a:prstGeom prst="rect">
                            <a:avLst/>
                          </a:prstGeom>
                        </pic:spPr>
                      </pic:pic>
                    </a:graphicData>
                  </a:graphic>
                </wp:inline>
              </w:drawing>
            </w:r>
          </w:p>
        </w:tc>
      </w:tr>
    </w:tbl>
    <w:p w14:paraId="78FCFFEE" w14:textId="05309584" w:rsidR="001815C8" w:rsidRPr="000C3771" w:rsidRDefault="00AA7CD5" w:rsidP="00CD205C">
      <w:pPr>
        <w:pStyle w:val="Figure"/>
      </w:pPr>
      <w:r w:rsidRPr="000C3771">
        <w:t xml:space="preserve">Figure </w:t>
      </w:r>
      <w:r w:rsidR="003B3E20">
        <w:t>S4.</w:t>
      </w:r>
      <w:r w:rsidRPr="000C3771">
        <w:t xml:space="preserve">6 Evolution of cysteinylated Strecker aldehydes in relation </w:t>
      </w:r>
      <w:r w:rsidR="000A08E5">
        <w:t xml:space="preserve">to </w:t>
      </w:r>
      <w:r w:rsidRPr="000C3771">
        <w:t xml:space="preserve">the grain drying process and applied heat load during kilning. Samples collected from the top layer. </w:t>
      </w:r>
    </w:p>
    <w:sectPr w:rsidR="001815C8" w:rsidRPr="000C3771" w:rsidSect="00412967">
      <w:headerReference w:type="even" r:id="rId94"/>
      <w:headerReference w:type="default" r:id="rId95"/>
      <w:footerReference w:type="even" r:id="rId96"/>
      <w:footerReference w:type="default" r:id="rId97"/>
      <w:headerReference w:type="first" r:id="rId98"/>
      <w:footerReference w:type="first" r:id="rId99"/>
      <w:pgSz w:w="11906" w:h="16838"/>
      <w:pgMar w:top="1440" w:right="1440" w:bottom="1440"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7CA2D6D" w14:textId="77777777" w:rsidR="00FD521E" w:rsidRDefault="00FD521E" w:rsidP="00F249B9">
      <w:pPr>
        <w:spacing w:after="0" w:line="240" w:lineRule="auto"/>
      </w:pPr>
      <w:r>
        <w:separator/>
      </w:r>
    </w:p>
  </w:endnote>
  <w:endnote w:type="continuationSeparator" w:id="0">
    <w:p w14:paraId="48416091" w14:textId="77777777" w:rsidR="00FD521E" w:rsidRDefault="00FD521E" w:rsidP="00F249B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78839098"/>
      <w:docPartObj>
        <w:docPartGallery w:val="Page Numbers (Bottom of Page)"/>
        <w:docPartUnique/>
      </w:docPartObj>
    </w:sdtPr>
    <w:sdtEndPr>
      <w:rPr>
        <w:noProof/>
        <w:sz w:val="22"/>
        <w:szCs w:val="20"/>
      </w:rPr>
    </w:sdtEndPr>
    <w:sdtContent>
      <w:p w14:paraId="0C7802BB" w14:textId="73002F2C"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6</w:t>
        </w:r>
        <w:r w:rsidRPr="00AF40D4">
          <w:rPr>
            <w:noProof/>
            <w:sz w:val="22"/>
            <w:szCs w:val="20"/>
          </w:rPr>
          <w:fldChar w:fldCharType="end"/>
        </w:r>
      </w:p>
    </w:sdtContent>
  </w:sdt>
  <w:p w14:paraId="730D6D6A" w14:textId="77777777" w:rsidR="004F11BE" w:rsidRDefault="004F11BE" w:rsidP="002F6471">
    <w:pPr>
      <w:pStyle w:val="Footer"/>
      <w:tabs>
        <w:tab w:val="clear" w:pos="4513"/>
        <w:tab w:val="clear" w:pos="9026"/>
        <w:tab w:val="left" w:pos="2847"/>
      </w:tabs>
    </w:pP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322956265"/>
      <w:docPartObj>
        <w:docPartGallery w:val="Page Numbers (Bottom of Page)"/>
        <w:docPartUnique/>
      </w:docPartObj>
    </w:sdtPr>
    <w:sdtEndPr>
      <w:rPr>
        <w:noProof/>
        <w:sz w:val="22"/>
        <w:szCs w:val="20"/>
      </w:rPr>
    </w:sdtEndPr>
    <w:sdtContent>
      <w:p w14:paraId="4D7214F8" w14:textId="61C8FA13"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5</w:t>
        </w:r>
        <w:r w:rsidRPr="00AF40D4">
          <w:rPr>
            <w:noProof/>
            <w:sz w:val="22"/>
            <w:szCs w:val="20"/>
          </w:rPr>
          <w:fldChar w:fldCharType="end"/>
        </w:r>
      </w:p>
    </w:sdtContent>
  </w:sdt>
  <w:p w14:paraId="2C9B5725" w14:textId="77777777" w:rsidR="004F11BE" w:rsidRDefault="004F11BE">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14956122"/>
      <w:docPartObj>
        <w:docPartGallery w:val="Page Numbers (Bottom of Page)"/>
        <w:docPartUnique/>
      </w:docPartObj>
    </w:sdtPr>
    <w:sdtEndPr>
      <w:rPr>
        <w:noProof/>
      </w:rPr>
    </w:sdtEndPr>
    <w:sdtContent>
      <w:p w14:paraId="43CCD743" w14:textId="453FE3F1" w:rsidR="004F11BE" w:rsidRDefault="004F11BE">
        <w:pPr>
          <w:pStyle w:val="Footer"/>
          <w:jc w:val="center"/>
        </w:pPr>
        <w:r>
          <w:fldChar w:fldCharType="begin"/>
        </w:r>
        <w:r>
          <w:instrText xml:space="preserve"> PAGE   \* MERGEFORMAT </w:instrText>
        </w:r>
        <w:r>
          <w:fldChar w:fldCharType="separate"/>
        </w:r>
        <w:r w:rsidR="00A618E1">
          <w:rPr>
            <w:noProof/>
          </w:rPr>
          <w:t>1</w:t>
        </w:r>
        <w:r>
          <w:rPr>
            <w:noProof/>
          </w:rPr>
          <w:fldChar w:fldCharType="end"/>
        </w:r>
      </w:p>
    </w:sdtContent>
  </w:sdt>
  <w:p w14:paraId="246B06AC" w14:textId="77777777" w:rsidR="004F11BE" w:rsidRDefault="004F11B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49949296"/>
      <w:docPartObj>
        <w:docPartGallery w:val="Page Numbers (Bottom of Page)"/>
        <w:docPartUnique/>
      </w:docPartObj>
    </w:sdtPr>
    <w:sdtEndPr>
      <w:rPr>
        <w:noProof/>
        <w:sz w:val="22"/>
        <w:szCs w:val="20"/>
      </w:rPr>
    </w:sdtEndPr>
    <w:sdtContent>
      <w:p w14:paraId="40FA8957" w14:textId="728BE8A5"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12</w:t>
        </w:r>
        <w:r w:rsidRPr="00AF40D4">
          <w:rPr>
            <w:noProof/>
            <w:sz w:val="22"/>
            <w:szCs w:val="20"/>
          </w:rPr>
          <w:fldChar w:fldCharType="end"/>
        </w:r>
      </w:p>
    </w:sdtContent>
  </w:sdt>
  <w:p w14:paraId="6673982F" w14:textId="77777777" w:rsidR="004F11BE" w:rsidRDefault="004F11BE" w:rsidP="002F6471">
    <w:pPr>
      <w:pStyle w:val="Footer"/>
      <w:tabs>
        <w:tab w:val="clear" w:pos="4513"/>
        <w:tab w:val="clear" w:pos="9026"/>
        <w:tab w:val="left" w:pos="2847"/>
      </w:tabs>
    </w:pPr>
    <w:r>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623220009"/>
      <w:docPartObj>
        <w:docPartGallery w:val="Page Numbers (Bottom of Page)"/>
        <w:docPartUnique/>
      </w:docPartObj>
    </w:sdtPr>
    <w:sdtEndPr>
      <w:rPr>
        <w:noProof/>
        <w:sz w:val="22"/>
        <w:szCs w:val="20"/>
      </w:rPr>
    </w:sdtEndPr>
    <w:sdtContent>
      <w:p w14:paraId="5839012D" w14:textId="7A7E1EF1"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11</w:t>
        </w:r>
        <w:r w:rsidRPr="00AF40D4">
          <w:rPr>
            <w:noProof/>
            <w:sz w:val="22"/>
            <w:szCs w:val="20"/>
          </w:rPr>
          <w:fldChar w:fldCharType="end"/>
        </w:r>
      </w:p>
    </w:sdtContent>
  </w:sdt>
  <w:p w14:paraId="1DEEEE39" w14:textId="77777777" w:rsidR="004F11BE" w:rsidRDefault="004F11BE">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51183427"/>
      <w:docPartObj>
        <w:docPartGallery w:val="Page Numbers (Bottom of Page)"/>
        <w:docPartUnique/>
      </w:docPartObj>
    </w:sdtPr>
    <w:sdtEndPr>
      <w:rPr>
        <w:noProof/>
        <w:sz w:val="22"/>
        <w:szCs w:val="20"/>
      </w:rPr>
    </w:sdtEndPr>
    <w:sdtContent>
      <w:p w14:paraId="024DE6D0" w14:textId="7AAF54CD"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7</w:t>
        </w:r>
        <w:r w:rsidRPr="00AF40D4">
          <w:rPr>
            <w:noProof/>
            <w:sz w:val="22"/>
            <w:szCs w:val="20"/>
          </w:rPr>
          <w:fldChar w:fldCharType="end"/>
        </w:r>
      </w:p>
    </w:sdtContent>
  </w:sdt>
  <w:p w14:paraId="019C77D5" w14:textId="77777777" w:rsidR="004F11BE" w:rsidRPr="00AF40D4" w:rsidRDefault="004F11BE">
    <w:pPr>
      <w:pStyle w:val="Footer"/>
      <w:rPr>
        <w:sz w:val="22"/>
        <w:szCs w:val="20"/>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13076066"/>
      <w:docPartObj>
        <w:docPartGallery w:val="Page Numbers (Bottom of Page)"/>
        <w:docPartUnique/>
      </w:docPartObj>
    </w:sdtPr>
    <w:sdtEndPr>
      <w:rPr>
        <w:noProof/>
      </w:rPr>
    </w:sdtEndPr>
    <w:sdtContent>
      <w:p w14:paraId="7857531D" w14:textId="6D853DA9" w:rsidR="004F11BE" w:rsidRDefault="004F11BE">
        <w:pPr>
          <w:pStyle w:val="Footer"/>
          <w:jc w:val="center"/>
        </w:pPr>
        <w:r>
          <w:fldChar w:fldCharType="begin"/>
        </w:r>
        <w:r>
          <w:instrText xml:space="preserve"> PAGE   \* MERGEFORMAT </w:instrText>
        </w:r>
        <w:r>
          <w:fldChar w:fldCharType="separate"/>
        </w:r>
        <w:r w:rsidR="00A618E1">
          <w:rPr>
            <w:noProof/>
          </w:rPr>
          <w:t>14</w:t>
        </w:r>
        <w:r>
          <w:rPr>
            <w:noProof/>
          </w:rPr>
          <w:fldChar w:fldCharType="end"/>
        </w:r>
      </w:p>
    </w:sdtContent>
  </w:sdt>
  <w:p w14:paraId="491C7C4A" w14:textId="77777777" w:rsidR="004F11BE" w:rsidRDefault="004F11BE" w:rsidP="002F6471">
    <w:pPr>
      <w:pStyle w:val="Footer"/>
      <w:tabs>
        <w:tab w:val="clear" w:pos="4513"/>
        <w:tab w:val="clear" w:pos="9026"/>
        <w:tab w:val="left" w:pos="2847"/>
      </w:tabs>
    </w:pPr>
    <w: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22904249"/>
      <w:docPartObj>
        <w:docPartGallery w:val="Page Numbers (Bottom of Page)"/>
        <w:docPartUnique/>
      </w:docPartObj>
    </w:sdtPr>
    <w:sdtEndPr>
      <w:rPr>
        <w:noProof/>
        <w:sz w:val="22"/>
        <w:szCs w:val="20"/>
      </w:rPr>
    </w:sdtEndPr>
    <w:sdtContent>
      <w:p w14:paraId="23EE2000" w14:textId="77777777"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Pr="00AF40D4">
          <w:rPr>
            <w:noProof/>
            <w:sz w:val="22"/>
            <w:szCs w:val="20"/>
          </w:rPr>
          <w:t>2</w:t>
        </w:r>
        <w:r w:rsidRPr="00AF40D4">
          <w:rPr>
            <w:noProof/>
            <w:sz w:val="22"/>
            <w:szCs w:val="20"/>
          </w:rPr>
          <w:fldChar w:fldCharType="end"/>
        </w:r>
      </w:p>
    </w:sdtContent>
  </w:sdt>
  <w:p w14:paraId="014E5760" w14:textId="77777777" w:rsidR="004F11BE" w:rsidRDefault="004F11BE">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02892880"/>
      <w:docPartObj>
        <w:docPartGallery w:val="Page Numbers (Bottom of Page)"/>
        <w:docPartUnique/>
      </w:docPartObj>
    </w:sdtPr>
    <w:sdtEndPr>
      <w:rPr>
        <w:noProof/>
        <w:sz w:val="22"/>
        <w:szCs w:val="20"/>
      </w:rPr>
    </w:sdtEndPr>
    <w:sdtContent>
      <w:p w14:paraId="4EA0D4A3" w14:textId="07C9AFB3"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13</w:t>
        </w:r>
        <w:r w:rsidRPr="00AF40D4">
          <w:rPr>
            <w:noProof/>
            <w:sz w:val="22"/>
            <w:szCs w:val="20"/>
          </w:rPr>
          <w:fldChar w:fldCharType="end"/>
        </w:r>
      </w:p>
    </w:sdtContent>
  </w:sdt>
  <w:p w14:paraId="0B0A4DD4" w14:textId="77777777" w:rsidR="004F11BE" w:rsidRPr="00AF40D4" w:rsidRDefault="004F11BE">
    <w:pPr>
      <w:pStyle w:val="Footer"/>
      <w:rPr>
        <w:sz w:val="22"/>
        <w:szCs w:val="20"/>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011407795"/>
      <w:docPartObj>
        <w:docPartGallery w:val="Page Numbers (Bottom of Page)"/>
        <w:docPartUnique/>
      </w:docPartObj>
    </w:sdtPr>
    <w:sdtEndPr>
      <w:rPr>
        <w:noProof/>
        <w:sz w:val="22"/>
        <w:szCs w:val="20"/>
      </w:rPr>
    </w:sdtEndPr>
    <w:sdtContent>
      <w:p w14:paraId="6E3BC557" w14:textId="77777777"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Pr="00AF40D4">
          <w:rPr>
            <w:noProof/>
            <w:sz w:val="22"/>
            <w:szCs w:val="20"/>
          </w:rPr>
          <w:t>2</w:t>
        </w:r>
        <w:r w:rsidRPr="00AF40D4">
          <w:rPr>
            <w:noProof/>
            <w:sz w:val="22"/>
            <w:szCs w:val="20"/>
          </w:rPr>
          <w:fldChar w:fldCharType="end"/>
        </w:r>
      </w:p>
    </w:sdtContent>
  </w:sdt>
  <w:p w14:paraId="060E9D5C" w14:textId="77777777" w:rsidR="004F11BE" w:rsidRDefault="004F11BE" w:rsidP="002F6471">
    <w:pPr>
      <w:pStyle w:val="Footer"/>
      <w:tabs>
        <w:tab w:val="clear" w:pos="4513"/>
        <w:tab w:val="clear" w:pos="9026"/>
        <w:tab w:val="left" w:pos="2847"/>
      </w:tabs>
    </w:pPr>
    <w:r>
      <w:tab/>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96997353"/>
      <w:docPartObj>
        <w:docPartGallery w:val="Page Numbers (Bottom of Page)"/>
        <w:docPartUnique/>
      </w:docPartObj>
    </w:sdtPr>
    <w:sdtEndPr>
      <w:rPr>
        <w:noProof/>
        <w:sz w:val="22"/>
        <w:szCs w:val="20"/>
      </w:rPr>
    </w:sdtEndPr>
    <w:sdtContent>
      <w:p w14:paraId="05A345DC" w14:textId="77777777"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Pr="00AF40D4">
          <w:rPr>
            <w:noProof/>
            <w:sz w:val="22"/>
            <w:szCs w:val="20"/>
          </w:rPr>
          <w:t>2</w:t>
        </w:r>
        <w:r w:rsidRPr="00AF40D4">
          <w:rPr>
            <w:noProof/>
            <w:sz w:val="22"/>
            <w:szCs w:val="20"/>
          </w:rPr>
          <w:fldChar w:fldCharType="end"/>
        </w:r>
      </w:p>
    </w:sdtContent>
  </w:sdt>
  <w:p w14:paraId="63BBC876" w14:textId="77777777" w:rsidR="004F11BE" w:rsidRDefault="004F11BE">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92627506"/>
      <w:docPartObj>
        <w:docPartGallery w:val="Page Numbers (Bottom of Page)"/>
        <w:docPartUnique/>
      </w:docPartObj>
    </w:sdtPr>
    <w:sdtEndPr>
      <w:rPr>
        <w:noProof/>
        <w:sz w:val="22"/>
        <w:szCs w:val="20"/>
      </w:rPr>
    </w:sdtEndPr>
    <w:sdtContent>
      <w:p w14:paraId="260426C0" w14:textId="0247E1F6" w:rsidR="004F11BE" w:rsidRPr="00AF40D4" w:rsidRDefault="004F11BE">
        <w:pPr>
          <w:pStyle w:val="Footer"/>
          <w:jc w:val="center"/>
          <w:rPr>
            <w:sz w:val="22"/>
            <w:szCs w:val="20"/>
          </w:rPr>
        </w:pPr>
        <w:r w:rsidRPr="00AF40D4">
          <w:rPr>
            <w:sz w:val="22"/>
            <w:szCs w:val="20"/>
          </w:rPr>
          <w:fldChar w:fldCharType="begin"/>
        </w:r>
        <w:r w:rsidRPr="00AF40D4">
          <w:rPr>
            <w:sz w:val="22"/>
            <w:szCs w:val="20"/>
          </w:rPr>
          <w:instrText xml:space="preserve"> PAGE   \* MERGEFORMAT </w:instrText>
        </w:r>
        <w:r w:rsidRPr="00AF40D4">
          <w:rPr>
            <w:sz w:val="22"/>
            <w:szCs w:val="20"/>
          </w:rPr>
          <w:fldChar w:fldCharType="separate"/>
        </w:r>
        <w:r w:rsidR="00A618E1">
          <w:rPr>
            <w:noProof/>
            <w:sz w:val="22"/>
            <w:szCs w:val="20"/>
          </w:rPr>
          <w:t>15</w:t>
        </w:r>
        <w:r w:rsidRPr="00AF40D4">
          <w:rPr>
            <w:noProof/>
            <w:sz w:val="22"/>
            <w:szCs w:val="20"/>
          </w:rPr>
          <w:fldChar w:fldCharType="end"/>
        </w:r>
      </w:p>
    </w:sdtContent>
  </w:sdt>
  <w:p w14:paraId="084F5A90" w14:textId="77777777" w:rsidR="004F11BE" w:rsidRDefault="004F11BE">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75732451"/>
      <w:docPartObj>
        <w:docPartGallery w:val="Page Numbers (Bottom of Page)"/>
        <w:docPartUnique/>
      </w:docPartObj>
    </w:sdtPr>
    <w:sdtEndPr>
      <w:rPr>
        <w:noProof/>
        <w:sz w:val="22"/>
        <w:szCs w:val="20"/>
      </w:rPr>
    </w:sdtEndPr>
    <w:sdtContent>
      <w:p w14:paraId="396EDBF2" w14:textId="1B9AD331" w:rsidR="004F11BE" w:rsidRPr="00AF40D4" w:rsidRDefault="00000000">
        <w:pPr>
          <w:pStyle w:val="Footer"/>
          <w:jc w:val="center"/>
          <w:rPr>
            <w:sz w:val="22"/>
            <w:szCs w:val="20"/>
          </w:rPr>
        </w:pPr>
      </w:p>
    </w:sdtContent>
  </w:sdt>
  <w:p w14:paraId="6CF8B092" w14:textId="77777777" w:rsidR="004F11BE" w:rsidRDefault="004F11BE" w:rsidP="002F6471">
    <w:pPr>
      <w:pStyle w:val="Footer"/>
      <w:tabs>
        <w:tab w:val="clear" w:pos="4513"/>
        <w:tab w:val="clear" w:pos="9026"/>
        <w:tab w:val="left" w:pos="2847"/>
      </w:tabs>
    </w:pPr>
    <w:r>
      <w:tab/>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B0601" w14:textId="6B033B24" w:rsidR="004F11BE" w:rsidRPr="001815C8" w:rsidRDefault="004F11BE">
    <w:pPr>
      <w:pStyle w:val="Footer"/>
      <w:jc w:val="center"/>
      <w:rPr>
        <w:sz w:val="22"/>
        <w:szCs w:val="20"/>
      </w:rPr>
    </w:pPr>
  </w:p>
  <w:p w14:paraId="4B023F6F" w14:textId="77777777" w:rsidR="004F11BE" w:rsidRDefault="004F11BE">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5FC3C4" w14:textId="51E9C2A4" w:rsidR="004F11BE" w:rsidRPr="00AF40D4" w:rsidRDefault="004F11BE">
    <w:pPr>
      <w:pStyle w:val="Footer"/>
      <w:jc w:val="center"/>
      <w:rPr>
        <w:sz w:val="22"/>
        <w:szCs w:val="20"/>
      </w:rPr>
    </w:pPr>
  </w:p>
  <w:p w14:paraId="13E60E3F" w14:textId="77777777" w:rsidR="004F11BE" w:rsidRDefault="004F11BE" w:rsidP="008F19FC">
    <w:pPr>
      <w:pStyle w:val="Footer"/>
      <w:tabs>
        <w:tab w:val="clear" w:pos="4513"/>
        <w:tab w:val="clear" w:pos="9026"/>
        <w:tab w:val="left" w:pos="1126"/>
      </w:tabs>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AA090AA" w14:textId="77777777" w:rsidR="00FD521E" w:rsidRDefault="00FD521E" w:rsidP="00F249B9">
      <w:pPr>
        <w:spacing w:after="0" w:line="240" w:lineRule="auto"/>
      </w:pPr>
      <w:r>
        <w:separator/>
      </w:r>
    </w:p>
  </w:footnote>
  <w:footnote w:type="continuationSeparator" w:id="0">
    <w:p w14:paraId="77A6BA13" w14:textId="77777777" w:rsidR="00FD521E" w:rsidRDefault="00FD521E" w:rsidP="00F249B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597BC6" w14:textId="547B6414" w:rsidR="004F11BE" w:rsidRPr="004142AC" w:rsidRDefault="004F11BE" w:rsidP="00C21E66">
    <w:pPr>
      <w:pStyle w:val="Header"/>
      <w:tabs>
        <w:tab w:val="left" w:pos="1925"/>
      </w:tabs>
      <w:rPr>
        <w:smallCaps/>
        <w:color w:val="808080" w:themeColor="background1" w:themeShade="80"/>
        <w:u w:val="single"/>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E46C73" w14:textId="77777777" w:rsidR="004F11BE" w:rsidRDefault="004F11BE" w:rsidP="002F6471">
    <w:pPr>
      <w:pStyle w:val="Header"/>
      <w:tabs>
        <w:tab w:val="clear" w:pos="4513"/>
        <w:tab w:val="clear" w:pos="9026"/>
        <w:tab w:val="left" w:pos="1775"/>
      </w:tabs>
    </w:pP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1ECDE7" w14:textId="51A3E1D1" w:rsidR="004F11BE" w:rsidRPr="004142AC" w:rsidRDefault="004F11BE" w:rsidP="00C21E66">
    <w:pPr>
      <w:pStyle w:val="Header"/>
      <w:tabs>
        <w:tab w:val="left" w:pos="1925"/>
      </w:tabs>
      <w:rPr>
        <w:smallCaps/>
        <w:color w:val="808080" w:themeColor="background1" w:themeShade="80"/>
        <w:u w:val="single"/>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E79335" w14:textId="171AE2A0" w:rsidR="004F11BE" w:rsidRPr="004142AC" w:rsidRDefault="004F11BE" w:rsidP="00444D3E">
    <w:pPr>
      <w:pStyle w:val="Header"/>
      <w:jc w:val="left"/>
      <w:rPr>
        <w:smallCaps/>
        <w:color w:val="808080" w:themeColor="background1" w:themeShade="80"/>
        <w:u w:val="single"/>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EFE2EE" w14:textId="77777777" w:rsidR="004F11BE" w:rsidRDefault="004F11BE" w:rsidP="002F6471">
    <w:pPr>
      <w:pStyle w:val="Header"/>
      <w:tabs>
        <w:tab w:val="clear" w:pos="4513"/>
        <w:tab w:val="clear" w:pos="9026"/>
        <w:tab w:val="left" w:pos="1775"/>
      </w:tabs>
    </w:pPr>
    <w:r>
      <w:tab/>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4D6481" w14:textId="1F18BF7F" w:rsidR="004F11BE" w:rsidRPr="004142AC" w:rsidRDefault="004F11BE" w:rsidP="00C21E66">
    <w:pPr>
      <w:pStyle w:val="Header"/>
      <w:tabs>
        <w:tab w:val="left" w:pos="1925"/>
      </w:tabs>
      <w:rPr>
        <w:smallCaps/>
        <w:color w:val="808080" w:themeColor="background1" w:themeShade="80"/>
        <w:u w:val="single"/>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F10E0" w14:textId="13773ACA" w:rsidR="004F11BE" w:rsidRPr="004142AC" w:rsidRDefault="004F11BE" w:rsidP="00D86E00">
    <w:pPr>
      <w:pStyle w:val="Header"/>
      <w:tabs>
        <w:tab w:val="left" w:pos="1842"/>
      </w:tabs>
      <w:jc w:val="left"/>
      <w:rPr>
        <w:smallCaps/>
        <w:color w:val="808080" w:themeColor="background1" w:themeShade="80"/>
        <w:u w:val="single"/>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3A77D9" w14:textId="77777777" w:rsidR="004F11BE" w:rsidRDefault="004F11BE" w:rsidP="002F6471">
    <w:pPr>
      <w:pStyle w:val="Header"/>
      <w:tabs>
        <w:tab w:val="clear" w:pos="4513"/>
        <w:tab w:val="clear" w:pos="9026"/>
        <w:tab w:val="left" w:pos="1775"/>
      </w:tabs>
    </w:pPr>
    <w:r>
      <w:tab/>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8AEB8F" w14:textId="27B076E0" w:rsidR="004F11BE" w:rsidRPr="004142AC" w:rsidRDefault="004F11BE" w:rsidP="00C21E66">
    <w:pPr>
      <w:pStyle w:val="Header"/>
      <w:tabs>
        <w:tab w:val="left" w:pos="1925"/>
      </w:tabs>
      <w:rPr>
        <w:smallCaps/>
        <w:color w:val="808080" w:themeColor="background1" w:themeShade="80"/>
        <w:u w:val="single"/>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5F6DD" w14:textId="066D3C57" w:rsidR="004F11BE" w:rsidRPr="004142AC" w:rsidRDefault="004F11BE" w:rsidP="00444D3E">
    <w:pPr>
      <w:pStyle w:val="Header"/>
      <w:jc w:val="left"/>
      <w:rPr>
        <w:smallCaps/>
        <w:color w:val="808080" w:themeColor="background1" w:themeShade="80"/>
        <w:u w:val="single"/>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6B486" w14:textId="77777777" w:rsidR="004F11BE" w:rsidRDefault="004F11BE" w:rsidP="002F6471">
    <w:pPr>
      <w:pStyle w:val="Header"/>
      <w:tabs>
        <w:tab w:val="clear" w:pos="4513"/>
        <w:tab w:val="clear" w:pos="9026"/>
        <w:tab w:val="left" w:pos="1775"/>
      </w:tabs>
    </w:pPr>
    <w:r>
      <w:tab/>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B54F29" w14:textId="67AA940F" w:rsidR="004F11BE" w:rsidRPr="00E4346C" w:rsidRDefault="004F11BE" w:rsidP="00E4346C">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74CA6D" w14:textId="6186B5C6" w:rsidR="004F11BE" w:rsidRPr="001815C8" w:rsidRDefault="004F11BE" w:rsidP="001815C8">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1D9F06" w14:textId="77777777" w:rsidR="004F11BE" w:rsidRDefault="004F11BE" w:rsidP="002F6471">
    <w:pPr>
      <w:pStyle w:val="Header"/>
      <w:tabs>
        <w:tab w:val="clear" w:pos="4513"/>
        <w:tab w:val="clear" w:pos="9026"/>
        <w:tab w:val="left" w:pos="1775"/>
      </w:tabs>
    </w:pP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8E9EE4A6"/>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5D1565C"/>
    <w:multiLevelType w:val="multilevel"/>
    <w:tmpl w:val="EE6C3A0C"/>
    <w:styleLink w:val="Thesis"/>
    <w:lvl w:ilvl="0">
      <w:start w:val="3"/>
      <w:numFmt w:val="decimal"/>
      <w:lvlText w:val="%1."/>
      <w:lvlJc w:val="left"/>
      <w:pPr>
        <w:ind w:left="720" w:hanging="360"/>
      </w:pPr>
      <w:rPr>
        <w:rFonts w:hint="default"/>
      </w:rPr>
    </w:lvl>
    <w:lvl w:ilvl="1">
      <w:start w:val="1"/>
      <w:numFmt w:val="decimal"/>
      <w:lvlText w:val="%2."/>
      <w:lvlJc w:val="left"/>
      <w:pPr>
        <w:ind w:left="1440" w:hanging="360"/>
      </w:pPr>
      <w:rPr>
        <w:rFonts w:asciiTheme="minorHAnsi" w:hAnsiTheme="minorHAnsi"/>
      </w:r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 w15:restartNumberingAfterBreak="0">
    <w:nsid w:val="0B9A4F2F"/>
    <w:multiLevelType w:val="hybridMultilevel"/>
    <w:tmpl w:val="1138E76E"/>
    <w:lvl w:ilvl="0" w:tplc="FE4E8FF4">
      <w:start w:val="4"/>
      <w:numFmt w:val="bullet"/>
      <w:lvlText w:val=""/>
      <w:lvlJc w:val="left"/>
      <w:pPr>
        <w:ind w:left="720" w:hanging="360"/>
      </w:pPr>
      <w:rPr>
        <w:rFonts w:ascii="Wingdings" w:eastAsiaTheme="minorHAnsi" w:hAnsi="Wingding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BC65919"/>
    <w:multiLevelType w:val="hybridMultilevel"/>
    <w:tmpl w:val="CE284A06"/>
    <w:lvl w:ilvl="0" w:tplc="B7A27848">
      <w:start w:val="4"/>
      <w:numFmt w:val="bullet"/>
      <w:lvlText w:val="-"/>
      <w:lvlJc w:val="left"/>
      <w:pPr>
        <w:ind w:left="720" w:hanging="360"/>
      </w:pPr>
      <w:rPr>
        <w:rFonts w:ascii="Calibri" w:eastAsiaTheme="minorHAnsi" w:hAnsi="Calibri" w:cs="Calibri" w:hint="default"/>
        <w:b/>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2F4316"/>
    <w:multiLevelType w:val="hybridMultilevel"/>
    <w:tmpl w:val="D1E82754"/>
    <w:lvl w:ilvl="0" w:tplc="2000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3BB33F8"/>
    <w:multiLevelType w:val="hybridMultilevel"/>
    <w:tmpl w:val="26248E94"/>
    <w:lvl w:ilvl="0" w:tplc="6E2019EE">
      <w:start w:val="1"/>
      <w:numFmt w:val="bullet"/>
      <w:lvlText w:val="-"/>
      <w:lvlJc w:val="left"/>
      <w:pPr>
        <w:ind w:left="1080" w:hanging="360"/>
      </w:pPr>
      <w:rPr>
        <w:rFonts w:ascii="Calibri" w:eastAsiaTheme="minorHAnsi" w:hAnsi="Calibri" w:cs="Calibri" w:hint="default"/>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start w:val="1"/>
      <w:numFmt w:val="bullet"/>
      <w:lvlText w:val=""/>
      <w:lvlJc w:val="left"/>
      <w:pPr>
        <w:ind w:left="3240" w:hanging="360"/>
      </w:pPr>
      <w:rPr>
        <w:rFonts w:ascii="Symbol" w:hAnsi="Symbol" w:hint="default"/>
      </w:rPr>
    </w:lvl>
    <w:lvl w:ilvl="4" w:tplc="08090003">
      <w:start w:val="1"/>
      <w:numFmt w:val="bullet"/>
      <w:lvlText w:val="o"/>
      <w:lvlJc w:val="left"/>
      <w:pPr>
        <w:ind w:left="3960" w:hanging="360"/>
      </w:pPr>
      <w:rPr>
        <w:rFonts w:ascii="Courier New" w:hAnsi="Courier New" w:cs="Courier New" w:hint="default"/>
      </w:rPr>
    </w:lvl>
    <w:lvl w:ilvl="5" w:tplc="08090005">
      <w:start w:val="1"/>
      <w:numFmt w:val="bullet"/>
      <w:lvlText w:val=""/>
      <w:lvlJc w:val="left"/>
      <w:pPr>
        <w:ind w:left="4680" w:hanging="360"/>
      </w:pPr>
      <w:rPr>
        <w:rFonts w:ascii="Wingdings" w:hAnsi="Wingdings" w:hint="default"/>
      </w:rPr>
    </w:lvl>
    <w:lvl w:ilvl="6" w:tplc="08090001">
      <w:start w:val="1"/>
      <w:numFmt w:val="bullet"/>
      <w:lvlText w:val=""/>
      <w:lvlJc w:val="left"/>
      <w:pPr>
        <w:ind w:left="5400" w:hanging="360"/>
      </w:pPr>
      <w:rPr>
        <w:rFonts w:ascii="Symbol" w:hAnsi="Symbol" w:hint="default"/>
      </w:rPr>
    </w:lvl>
    <w:lvl w:ilvl="7" w:tplc="08090003">
      <w:start w:val="1"/>
      <w:numFmt w:val="bullet"/>
      <w:lvlText w:val="o"/>
      <w:lvlJc w:val="left"/>
      <w:pPr>
        <w:ind w:left="6120" w:hanging="360"/>
      </w:pPr>
      <w:rPr>
        <w:rFonts w:ascii="Courier New" w:hAnsi="Courier New" w:cs="Courier New" w:hint="default"/>
      </w:rPr>
    </w:lvl>
    <w:lvl w:ilvl="8" w:tplc="08090005">
      <w:start w:val="1"/>
      <w:numFmt w:val="bullet"/>
      <w:lvlText w:val=""/>
      <w:lvlJc w:val="left"/>
      <w:pPr>
        <w:ind w:left="6840" w:hanging="360"/>
      </w:pPr>
      <w:rPr>
        <w:rFonts w:ascii="Wingdings" w:hAnsi="Wingdings" w:hint="default"/>
      </w:rPr>
    </w:lvl>
  </w:abstractNum>
  <w:abstractNum w:abstractNumId="6" w15:restartNumberingAfterBreak="0">
    <w:nsid w:val="1A013D4F"/>
    <w:multiLevelType w:val="multilevel"/>
    <w:tmpl w:val="2000001D"/>
    <w:styleLink w:val="Style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 w15:restartNumberingAfterBreak="0">
    <w:nsid w:val="1B983EED"/>
    <w:multiLevelType w:val="hybridMultilevel"/>
    <w:tmpl w:val="1ABE3BF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268750A7"/>
    <w:multiLevelType w:val="hybridMultilevel"/>
    <w:tmpl w:val="8B02377C"/>
    <w:lvl w:ilvl="0" w:tplc="9250863E">
      <w:start w:val="2"/>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7EA78CD"/>
    <w:multiLevelType w:val="hybridMultilevel"/>
    <w:tmpl w:val="4B1E3588"/>
    <w:lvl w:ilvl="0" w:tplc="A170DDBC">
      <w:start w:val="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9153512"/>
    <w:multiLevelType w:val="multilevel"/>
    <w:tmpl w:val="2000001D"/>
    <w:styleLink w:val="Style3"/>
    <w:lvl w:ilvl="0">
      <w:start w:val="1"/>
      <w:numFmt w:val="decimal"/>
      <w:lvlText w:val="%1)"/>
      <w:lvlJc w:val="left"/>
      <w:pPr>
        <w:ind w:left="360" w:hanging="360"/>
      </w:pPr>
    </w:lvl>
    <w:lvl w:ilvl="1">
      <w:start w:val="1"/>
      <w:numFmt w:val="decimal"/>
      <w:lvlText w:val="%2)"/>
      <w:lvlJc w:val="left"/>
      <w:pPr>
        <w:ind w:left="360" w:hanging="360"/>
      </w:pPr>
    </w:lvl>
    <w:lvl w:ilvl="2">
      <w:start w:val="1"/>
      <w:numFmt w:val="decimal"/>
      <w:lvlText w:val="%3)"/>
      <w:lvlJc w:val="left"/>
      <w:pPr>
        <w:ind w:left="36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35356FB7"/>
    <w:multiLevelType w:val="hybridMultilevel"/>
    <w:tmpl w:val="F70AF42E"/>
    <w:lvl w:ilvl="0" w:tplc="1E5033AE">
      <w:start w:val="4"/>
      <w:numFmt w:val="bullet"/>
      <w:lvlText w:val=""/>
      <w:lvlJc w:val="left"/>
      <w:pPr>
        <w:ind w:left="720" w:hanging="360"/>
      </w:pPr>
      <w:rPr>
        <w:rFonts w:ascii="Wingdings" w:eastAsiaTheme="minorHAnsi" w:hAnsi="Wingding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44372FB9"/>
    <w:multiLevelType w:val="hybridMultilevel"/>
    <w:tmpl w:val="FE84C7DC"/>
    <w:lvl w:ilvl="0" w:tplc="779073F6">
      <w:start w:val="4"/>
      <w:numFmt w:val="bullet"/>
      <w:lvlText w:val=""/>
      <w:lvlJc w:val="left"/>
      <w:pPr>
        <w:ind w:left="720" w:hanging="360"/>
      </w:pPr>
      <w:rPr>
        <w:rFonts w:ascii="Wingdings" w:eastAsiaTheme="minorHAnsi" w:hAnsi="Wingding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528752E1"/>
    <w:multiLevelType w:val="hybridMultilevel"/>
    <w:tmpl w:val="3418CE66"/>
    <w:lvl w:ilvl="0" w:tplc="A170DDBC">
      <w:start w:val="3"/>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580B5825"/>
    <w:multiLevelType w:val="hybridMultilevel"/>
    <w:tmpl w:val="22601D8C"/>
    <w:lvl w:ilvl="0" w:tplc="9A7291CE">
      <w:start w:val="4"/>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FEE01D6"/>
    <w:multiLevelType w:val="hybridMultilevel"/>
    <w:tmpl w:val="9BC8D5FC"/>
    <w:lvl w:ilvl="0" w:tplc="6A78F60A">
      <w:start w:val="4"/>
      <w:numFmt w:val="bullet"/>
      <w:lvlText w:val=""/>
      <w:lvlJc w:val="left"/>
      <w:pPr>
        <w:ind w:left="720" w:hanging="360"/>
      </w:pPr>
      <w:rPr>
        <w:rFonts w:ascii="Wingdings" w:eastAsiaTheme="minorHAnsi" w:hAnsi="Wingding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4B95F09"/>
    <w:multiLevelType w:val="hybridMultilevel"/>
    <w:tmpl w:val="E4C61228"/>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681E1F15"/>
    <w:multiLevelType w:val="hybridMultilevel"/>
    <w:tmpl w:val="EE04C2F8"/>
    <w:lvl w:ilvl="0" w:tplc="7E18FAA2">
      <w:start w:val="1"/>
      <w:numFmt w:val="decimal"/>
      <w:lvlText w:val="%1."/>
      <w:lvlJc w:val="left"/>
      <w:pPr>
        <w:ind w:left="5747" w:hanging="360"/>
      </w:pPr>
      <w:rPr>
        <w:color w:val="FFFFFF" w:themeColor="background1"/>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8" w15:restartNumberingAfterBreak="0">
    <w:nsid w:val="6CD330FA"/>
    <w:multiLevelType w:val="hybridMultilevel"/>
    <w:tmpl w:val="6CE64FA2"/>
    <w:lvl w:ilvl="0" w:tplc="9A2E6E92">
      <w:start w:val="5"/>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6DD14AC7"/>
    <w:multiLevelType w:val="hybridMultilevel"/>
    <w:tmpl w:val="DD0E2534"/>
    <w:lvl w:ilvl="0" w:tplc="69401430">
      <w:start w:val="4"/>
      <w:numFmt w:val="bullet"/>
      <w:lvlText w:val=""/>
      <w:lvlJc w:val="left"/>
      <w:pPr>
        <w:ind w:left="720" w:hanging="360"/>
      </w:pPr>
      <w:rPr>
        <w:rFonts w:ascii="Wingdings" w:eastAsiaTheme="minorHAnsi" w:hAnsi="Wingdings"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E963A31"/>
    <w:multiLevelType w:val="multilevel"/>
    <w:tmpl w:val="2000001F"/>
    <w:styleLink w:val="Style1"/>
    <w:lvl w:ilvl="0">
      <w:start w:val="3"/>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7C0E7CCA"/>
    <w:multiLevelType w:val="hybridMultilevel"/>
    <w:tmpl w:val="65D879FC"/>
    <w:lvl w:ilvl="0" w:tplc="C9042B1E">
      <w:numFmt w:val="bullet"/>
      <w:lvlText w:val="-"/>
      <w:lvlJc w:val="left"/>
      <w:pPr>
        <w:ind w:left="720" w:hanging="360"/>
      </w:pPr>
      <w:rPr>
        <w:rFonts w:ascii="Calibri" w:eastAsiaTheme="minorHAns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55869885">
    <w:abstractNumId w:val="20"/>
  </w:num>
  <w:num w:numId="2" w16cid:durableId="411896429">
    <w:abstractNumId w:val="6"/>
  </w:num>
  <w:num w:numId="3" w16cid:durableId="1004361490">
    <w:abstractNumId w:val="10"/>
  </w:num>
  <w:num w:numId="4" w16cid:durableId="2037193384">
    <w:abstractNumId w:val="13"/>
  </w:num>
  <w:num w:numId="5" w16cid:durableId="665744473">
    <w:abstractNumId w:val="1"/>
  </w:num>
  <w:num w:numId="6" w16cid:durableId="216942778">
    <w:abstractNumId w:val="8"/>
  </w:num>
  <w:num w:numId="7" w16cid:durableId="448012423">
    <w:abstractNumId w:val="5"/>
  </w:num>
  <w:num w:numId="8" w16cid:durableId="1096707994">
    <w:abstractNumId w:val="0"/>
  </w:num>
  <w:num w:numId="9" w16cid:durableId="1969625692">
    <w:abstractNumId w:val="16"/>
  </w:num>
  <w:num w:numId="10" w16cid:durableId="1652366624">
    <w:abstractNumId w:val="21"/>
  </w:num>
  <w:num w:numId="11" w16cid:durableId="2041777948">
    <w:abstractNumId w:val="7"/>
  </w:num>
  <w:num w:numId="12" w16cid:durableId="2050300671">
    <w:abstractNumId w:val="14"/>
  </w:num>
  <w:num w:numId="13" w16cid:durableId="913272075">
    <w:abstractNumId w:val="9"/>
  </w:num>
  <w:num w:numId="14" w16cid:durableId="851802353">
    <w:abstractNumId w:val="3"/>
  </w:num>
  <w:num w:numId="15" w16cid:durableId="1490707873">
    <w:abstractNumId w:val="19"/>
  </w:num>
  <w:num w:numId="16" w16cid:durableId="275020746">
    <w:abstractNumId w:val="15"/>
  </w:num>
  <w:num w:numId="17" w16cid:durableId="448283712">
    <w:abstractNumId w:val="11"/>
  </w:num>
  <w:num w:numId="18" w16cid:durableId="2128809871">
    <w:abstractNumId w:val="12"/>
  </w:num>
  <w:num w:numId="19" w16cid:durableId="1742676583">
    <w:abstractNumId w:val="2"/>
  </w:num>
  <w:num w:numId="20" w16cid:durableId="887954790">
    <w:abstractNumId w:val="17"/>
  </w:num>
  <w:num w:numId="21" w16cid:durableId="1804811935">
    <w:abstractNumId w:val="4"/>
  </w:num>
  <w:num w:numId="22" w16cid:durableId="822967118">
    <w:abstractNumId w:val="1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proofState w:spelling="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Tc2NDM2N7WwsDQyNjNQ0lEKTi0uzszPAykwNjKvBQARUEm0LgAAAA=="/>
    <w:docVar w:name="EN.Layout" w:val="&lt;ENLayout&gt;&lt;Style&gt;Author-Date&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s>
  <w:rsids>
    <w:rsidRoot w:val="00653852"/>
    <w:rsid w:val="00000092"/>
    <w:rsid w:val="0000054A"/>
    <w:rsid w:val="0000072F"/>
    <w:rsid w:val="000008BC"/>
    <w:rsid w:val="000010FE"/>
    <w:rsid w:val="000013FD"/>
    <w:rsid w:val="000014D7"/>
    <w:rsid w:val="00001C23"/>
    <w:rsid w:val="00001CEF"/>
    <w:rsid w:val="00002321"/>
    <w:rsid w:val="0000297B"/>
    <w:rsid w:val="0000313B"/>
    <w:rsid w:val="000032E6"/>
    <w:rsid w:val="0000360B"/>
    <w:rsid w:val="00003769"/>
    <w:rsid w:val="00004661"/>
    <w:rsid w:val="00004DFE"/>
    <w:rsid w:val="0000504D"/>
    <w:rsid w:val="0000531F"/>
    <w:rsid w:val="000057A2"/>
    <w:rsid w:val="000061A6"/>
    <w:rsid w:val="000063C6"/>
    <w:rsid w:val="000067DB"/>
    <w:rsid w:val="00006E81"/>
    <w:rsid w:val="00006FD1"/>
    <w:rsid w:val="0000717C"/>
    <w:rsid w:val="00007511"/>
    <w:rsid w:val="00010B0F"/>
    <w:rsid w:val="000114A2"/>
    <w:rsid w:val="00011963"/>
    <w:rsid w:val="000119D7"/>
    <w:rsid w:val="00011E2A"/>
    <w:rsid w:val="0001262F"/>
    <w:rsid w:val="0001264A"/>
    <w:rsid w:val="00013DD9"/>
    <w:rsid w:val="00014436"/>
    <w:rsid w:val="0001467F"/>
    <w:rsid w:val="00014C73"/>
    <w:rsid w:val="000156F4"/>
    <w:rsid w:val="000160FE"/>
    <w:rsid w:val="000168F4"/>
    <w:rsid w:val="00016917"/>
    <w:rsid w:val="00016EFE"/>
    <w:rsid w:val="00016FA5"/>
    <w:rsid w:val="00017930"/>
    <w:rsid w:val="000179C2"/>
    <w:rsid w:val="0002001B"/>
    <w:rsid w:val="00020053"/>
    <w:rsid w:val="0002049A"/>
    <w:rsid w:val="00020AA6"/>
    <w:rsid w:val="00020C47"/>
    <w:rsid w:val="00020CF9"/>
    <w:rsid w:val="0002103B"/>
    <w:rsid w:val="00021369"/>
    <w:rsid w:val="00021382"/>
    <w:rsid w:val="0002167D"/>
    <w:rsid w:val="00021706"/>
    <w:rsid w:val="0002212C"/>
    <w:rsid w:val="00023129"/>
    <w:rsid w:val="00023251"/>
    <w:rsid w:val="000232D4"/>
    <w:rsid w:val="000234FD"/>
    <w:rsid w:val="00024234"/>
    <w:rsid w:val="00024615"/>
    <w:rsid w:val="0002463E"/>
    <w:rsid w:val="0002484E"/>
    <w:rsid w:val="00024B94"/>
    <w:rsid w:val="000253E6"/>
    <w:rsid w:val="0002549B"/>
    <w:rsid w:val="00025AC3"/>
    <w:rsid w:val="00025C41"/>
    <w:rsid w:val="00025E98"/>
    <w:rsid w:val="000264F9"/>
    <w:rsid w:val="000265ED"/>
    <w:rsid w:val="00026A7A"/>
    <w:rsid w:val="00026D14"/>
    <w:rsid w:val="00027045"/>
    <w:rsid w:val="00027265"/>
    <w:rsid w:val="00027363"/>
    <w:rsid w:val="000273ED"/>
    <w:rsid w:val="00030779"/>
    <w:rsid w:val="0003085F"/>
    <w:rsid w:val="00031917"/>
    <w:rsid w:val="0003226D"/>
    <w:rsid w:val="00032EDF"/>
    <w:rsid w:val="00033010"/>
    <w:rsid w:val="000336A4"/>
    <w:rsid w:val="00034168"/>
    <w:rsid w:val="00034589"/>
    <w:rsid w:val="0003508F"/>
    <w:rsid w:val="000351FF"/>
    <w:rsid w:val="00035598"/>
    <w:rsid w:val="000355B8"/>
    <w:rsid w:val="0003574E"/>
    <w:rsid w:val="00035F78"/>
    <w:rsid w:val="0003634B"/>
    <w:rsid w:val="00036FDA"/>
    <w:rsid w:val="000371FE"/>
    <w:rsid w:val="000377F7"/>
    <w:rsid w:val="0003785A"/>
    <w:rsid w:val="00037897"/>
    <w:rsid w:val="000379D6"/>
    <w:rsid w:val="00037EE0"/>
    <w:rsid w:val="00040239"/>
    <w:rsid w:val="000418EB"/>
    <w:rsid w:val="00041AE7"/>
    <w:rsid w:val="000420B9"/>
    <w:rsid w:val="00042558"/>
    <w:rsid w:val="000425B0"/>
    <w:rsid w:val="000426DD"/>
    <w:rsid w:val="000428BC"/>
    <w:rsid w:val="000431EA"/>
    <w:rsid w:val="00043353"/>
    <w:rsid w:val="000437BC"/>
    <w:rsid w:val="00043DAF"/>
    <w:rsid w:val="000441F8"/>
    <w:rsid w:val="000454C8"/>
    <w:rsid w:val="00045635"/>
    <w:rsid w:val="000457C9"/>
    <w:rsid w:val="0004597E"/>
    <w:rsid w:val="00045ABB"/>
    <w:rsid w:val="00045E89"/>
    <w:rsid w:val="000469E7"/>
    <w:rsid w:val="00047311"/>
    <w:rsid w:val="00047C44"/>
    <w:rsid w:val="00047E78"/>
    <w:rsid w:val="0005031B"/>
    <w:rsid w:val="00050398"/>
    <w:rsid w:val="000505D8"/>
    <w:rsid w:val="00050B08"/>
    <w:rsid w:val="00050B2A"/>
    <w:rsid w:val="00050E9F"/>
    <w:rsid w:val="000518A2"/>
    <w:rsid w:val="000519D6"/>
    <w:rsid w:val="00052582"/>
    <w:rsid w:val="0005267B"/>
    <w:rsid w:val="00052C2C"/>
    <w:rsid w:val="00052CC4"/>
    <w:rsid w:val="000532BF"/>
    <w:rsid w:val="0005413B"/>
    <w:rsid w:val="000541B2"/>
    <w:rsid w:val="0005439B"/>
    <w:rsid w:val="00054500"/>
    <w:rsid w:val="00054C82"/>
    <w:rsid w:val="0005557F"/>
    <w:rsid w:val="00056182"/>
    <w:rsid w:val="000562BB"/>
    <w:rsid w:val="00056768"/>
    <w:rsid w:val="00056AA2"/>
    <w:rsid w:val="0005704E"/>
    <w:rsid w:val="0005742A"/>
    <w:rsid w:val="00057B09"/>
    <w:rsid w:val="00057B95"/>
    <w:rsid w:val="00057D3C"/>
    <w:rsid w:val="00060857"/>
    <w:rsid w:val="00060B8D"/>
    <w:rsid w:val="00060DC4"/>
    <w:rsid w:val="00060F95"/>
    <w:rsid w:val="00061059"/>
    <w:rsid w:val="000615A8"/>
    <w:rsid w:val="00061BE6"/>
    <w:rsid w:val="00062D32"/>
    <w:rsid w:val="00062E0A"/>
    <w:rsid w:val="00062E3B"/>
    <w:rsid w:val="0006382E"/>
    <w:rsid w:val="00063A2A"/>
    <w:rsid w:val="00063C0C"/>
    <w:rsid w:val="00064241"/>
    <w:rsid w:val="000643A8"/>
    <w:rsid w:val="00064AFF"/>
    <w:rsid w:val="00064EBF"/>
    <w:rsid w:val="00065822"/>
    <w:rsid w:val="00065C16"/>
    <w:rsid w:val="00066731"/>
    <w:rsid w:val="000669BA"/>
    <w:rsid w:val="0006705E"/>
    <w:rsid w:val="000671C0"/>
    <w:rsid w:val="00067655"/>
    <w:rsid w:val="00067768"/>
    <w:rsid w:val="000677AE"/>
    <w:rsid w:val="00067FB4"/>
    <w:rsid w:val="0007019E"/>
    <w:rsid w:val="0007061A"/>
    <w:rsid w:val="0007098E"/>
    <w:rsid w:val="0007099C"/>
    <w:rsid w:val="000717B3"/>
    <w:rsid w:val="0007186C"/>
    <w:rsid w:val="00071B15"/>
    <w:rsid w:val="00071D1D"/>
    <w:rsid w:val="0007245F"/>
    <w:rsid w:val="000727C4"/>
    <w:rsid w:val="00072863"/>
    <w:rsid w:val="0007308A"/>
    <w:rsid w:val="000734A3"/>
    <w:rsid w:val="00073597"/>
    <w:rsid w:val="000736A5"/>
    <w:rsid w:val="00073757"/>
    <w:rsid w:val="00073F1C"/>
    <w:rsid w:val="00074109"/>
    <w:rsid w:val="0007467A"/>
    <w:rsid w:val="00074CC1"/>
    <w:rsid w:val="00074FAE"/>
    <w:rsid w:val="000750A0"/>
    <w:rsid w:val="000755E6"/>
    <w:rsid w:val="00075BCF"/>
    <w:rsid w:val="00075DB5"/>
    <w:rsid w:val="0007663C"/>
    <w:rsid w:val="0007671F"/>
    <w:rsid w:val="00076A39"/>
    <w:rsid w:val="000773DC"/>
    <w:rsid w:val="00077C9C"/>
    <w:rsid w:val="00077E01"/>
    <w:rsid w:val="0008014F"/>
    <w:rsid w:val="0008047C"/>
    <w:rsid w:val="00081026"/>
    <w:rsid w:val="0008191E"/>
    <w:rsid w:val="00081B6C"/>
    <w:rsid w:val="00082358"/>
    <w:rsid w:val="00082507"/>
    <w:rsid w:val="0008258B"/>
    <w:rsid w:val="00082CF3"/>
    <w:rsid w:val="00082F52"/>
    <w:rsid w:val="0008348B"/>
    <w:rsid w:val="00083BFA"/>
    <w:rsid w:val="0008402C"/>
    <w:rsid w:val="000841B9"/>
    <w:rsid w:val="000844B7"/>
    <w:rsid w:val="00084BC0"/>
    <w:rsid w:val="0008512D"/>
    <w:rsid w:val="000853C5"/>
    <w:rsid w:val="00085841"/>
    <w:rsid w:val="00085A6C"/>
    <w:rsid w:val="000868EE"/>
    <w:rsid w:val="00086F97"/>
    <w:rsid w:val="000870A9"/>
    <w:rsid w:val="00087A8B"/>
    <w:rsid w:val="0009006A"/>
    <w:rsid w:val="0009009D"/>
    <w:rsid w:val="000902F1"/>
    <w:rsid w:val="00090364"/>
    <w:rsid w:val="0009092C"/>
    <w:rsid w:val="00091142"/>
    <w:rsid w:val="0009184E"/>
    <w:rsid w:val="00091AFD"/>
    <w:rsid w:val="00092333"/>
    <w:rsid w:val="00092385"/>
    <w:rsid w:val="000923A8"/>
    <w:rsid w:val="00092677"/>
    <w:rsid w:val="0009270A"/>
    <w:rsid w:val="00092A4F"/>
    <w:rsid w:val="00092BBF"/>
    <w:rsid w:val="000932A3"/>
    <w:rsid w:val="0009385B"/>
    <w:rsid w:val="0009398B"/>
    <w:rsid w:val="00093DD3"/>
    <w:rsid w:val="0009406D"/>
    <w:rsid w:val="0009500C"/>
    <w:rsid w:val="00095137"/>
    <w:rsid w:val="000952A1"/>
    <w:rsid w:val="00095818"/>
    <w:rsid w:val="00095BF9"/>
    <w:rsid w:val="00095D22"/>
    <w:rsid w:val="00095EC4"/>
    <w:rsid w:val="00095F19"/>
    <w:rsid w:val="0009617C"/>
    <w:rsid w:val="000962DC"/>
    <w:rsid w:val="000965D7"/>
    <w:rsid w:val="00096670"/>
    <w:rsid w:val="00096764"/>
    <w:rsid w:val="00096A8A"/>
    <w:rsid w:val="00096F83"/>
    <w:rsid w:val="000979F5"/>
    <w:rsid w:val="00097AC9"/>
    <w:rsid w:val="00097D32"/>
    <w:rsid w:val="00097E11"/>
    <w:rsid w:val="000A01D9"/>
    <w:rsid w:val="000A078A"/>
    <w:rsid w:val="000A0873"/>
    <w:rsid w:val="000A08E5"/>
    <w:rsid w:val="000A0E0B"/>
    <w:rsid w:val="000A1193"/>
    <w:rsid w:val="000A1340"/>
    <w:rsid w:val="000A19DD"/>
    <w:rsid w:val="000A2173"/>
    <w:rsid w:val="000A243C"/>
    <w:rsid w:val="000A2700"/>
    <w:rsid w:val="000A2FDB"/>
    <w:rsid w:val="000A30D7"/>
    <w:rsid w:val="000A32EF"/>
    <w:rsid w:val="000A3DCC"/>
    <w:rsid w:val="000A3DDB"/>
    <w:rsid w:val="000A4286"/>
    <w:rsid w:val="000A4435"/>
    <w:rsid w:val="000A49E7"/>
    <w:rsid w:val="000A4BC7"/>
    <w:rsid w:val="000A50AD"/>
    <w:rsid w:val="000A54C2"/>
    <w:rsid w:val="000A563D"/>
    <w:rsid w:val="000A5979"/>
    <w:rsid w:val="000A644B"/>
    <w:rsid w:val="000A646B"/>
    <w:rsid w:val="000A6B03"/>
    <w:rsid w:val="000A79E8"/>
    <w:rsid w:val="000A7CA6"/>
    <w:rsid w:val="000B0165"/>
    <w:rsid w:val="000B069B"/>
    <w:rsid w:val="000B0723"/>
    <w:rsid w:val="000B1162"/>
    <w:rsid w:val="000B14F4"/>
    <w:rsid w:val="000B1AF5"/>
    <w:rsid w:val="000B1EDB"/>
    <w:rsid w:val="000B1F89"/>
    <w:rsid w:val="000B21D8"/>
    <w:rsid w:val="000B22D0"/>
    <w:rsid w:val="000B23DA"/>
    <w:rsid w:val="000B24B4"/>
    <w:rsid w:val="000B26C2"/>
    <w:rsid w:val="000B2C2A"/>
    <w:rsid w:val="000B33BF"/>
    <w:rsid w:val="000B3496"/>
    <w:rsid w:val="000B351C"/>
    <w:rsid w:val="000B3BB5"/>
    <w:rsid w:val="000B4EB1"/>
    <w:rsid w:val="000B4EBB"/>
    <w:rsid w:val="000B59D8"/>
    <w:rsid w:val="000B5D37"/>
    <w:rsid w:val="000B5D9A"/>
    <w:rsid w:val="000B5F22"/>
    <w:rsid w:val="000B63CA"/>
    <w:rsid w:val="000B63E2"/>
    <w:rsid w:val="000B6913"/>
    <w:rsid w:val="000B6E78"/>
    <w:rsid w:val="000B75D5"/>
    <w:rsid w:val="000B7767"/>
    <w:rsid w:val="000B797C"/>
    <w:rsid w:val="000B7EE9"/>
    <w:rsid w:val="000C009D"/>
    <w:rsid w:val="000C01C1"/>
    <w:rsid w:val="000C058A"/>
    <w:rsid w:val="000C060B"/>
    <w:rsid w:val="000C0A14"/>
    <w:rsid w:val="000C0B10"/>
    <w:rsid w:val="000C0F5E"/>
    <w:rsid w:val="000C11BB"/>
    <w:rsid w:val="000C155A"/>
    <w:rsid w:val="000C196B"/>
    <w:rsid w:val="000C2042"/>
    <w:rsid w:val="000C2622"/>
    <w:rsid w:val="000C29F2"/>
    <w:rsid w:val="000C3024"/>
    <w:rsid w:val="000C32CD"/>
    <w:rsid w:val="000C33DC"/>
    <w:rsid w:val="000C3771"/>
    <w:rsid w:val="000C3786"/>
    <w:rsid w:val="000C3D4C"/>
    <w:rsid w:val="000C4220"/>
    <w:rsid w:val="000C448B"/>
    <w:rsid w:val="000C46FF"/>
    <w:rsid w:val="000C6788"/>
    <w:rsid w:val="000C6AFB"/>
    <w:rsid w:val="000C6CD8"/>
    <w:rsid w:val="000C6D07"/>
    <w:rsid w:val="000C6EE4"/>
    <w:rsid w:val="000C73DD"/>
    <w:rsid w:val="000C7EF3"/>
    <w:rsid w:val="000D05E1"/>
    <w:rsid w:val="000D0C5F"/>
    <w:rsid w:val="000D0D2E"/>
    <w:rsid w:val="000D0D58"/>
    <w:rsid w:val="000D0F58"/>
    <w:rsid w:val="000D10A6"/>
    <w:rsid w:val="000D11CC"/>
    <w:rsid w:val="000D29A4"/>
    <w:rsid w:val="000D2C2C"/>
    <w:rsid w:val="000D2C66"/>
    <w:rsid w:val="000D34AE"/>
    <w:rsid w:val="000D360F"/>
    <w:rsid w:val="000D3A67"/>
    <w:rsid w:val="000D3C11"/>
    <w:rsid w:val="000D3C2A"/>
    <w:rsid w:val="000D4573"/>
    <w:rsid w:val="000D4BCD"/>
    <w:rsid w:val="000D4CBB"/>
    <w:rsid w:val="000D4E89"/>
    <w:rsid w:val="000D5B0E"/>
    <w:rsid w:val="000D5B4D"/>
    <w:rsid w:val="000D5C2D"/>
    <w:rsid w:val="000D5DB5"/>
    <w:rsid w:val="000D60A8"/>
    <w:rsid w:val="000D63C3"/>
    <w:rsid w:val="000D658F"/>
    <w:rsid w:val="000D69DB"/>
    <w:rsid w:val="000D6A97"/>
    <w:rsid w:val="000D764F"/>
    <w:rsid w:val="000D7F7B"/>
    <w:rsid w:val="000E03E7"/>
    <w:rsid w:val="000E070E"/>
    <w:rsid w:val="000E0FA8"/>
    <w:rsid w:val="000E1453"/>
    <w:rsid w:val="000E15D9"/>
    <w:rsid w:val="000E16FC"/>
    <w:rsid w:val="000E1A04"/>
    <w:rsid w:val="000E1ABE"/>
    <w:rsid w:val="000E1AF0"/>
    <w:rsid w:val="000E1E27"/>
    <w:rsid w:val="000E2039"/>
    <w:rsid w:val="000E2101"/>
    <w:rsid w:val="000E2172"/>
    <w:rsid w:val="000E22FC"/>
    <w:rsid w:val="000E243F"/>
    <w:rsid w:val="000E24CD"/>
    <w:rsid w:val="000E25AA"/>
    <w:rsid w:val="000E2E72"/>
    <w:rsid w:val="000E34D1"/>
    <w:rsid w:val="000E38DC"/>
    <w:rsid w:val="000E3BF9"/>
    <w:rsid w:val="000E3F35"/>
    <w:rsid w:val="000E449C"/>
    <w:rsid w:val="000E5F4F"/>
    <w:rsid w:val="000E6618"/>
    <w:rsid w:val="000E6D70"/>
    <w:rsid w:val="000F0180"/>
    <w:rsid w:val="000F0679"/>
    <w:rsid w:val="000F0ED7"/>
    <w:rsid w:val="000F0EE8"/>
    <w:rsid w:val="000F1837"/>
    <w:rsid w:val="000F187B"/>
    <w:rsid w:val="000F2A9B"/>
    <w:rsid w:val="000F2BA0"/>
    <w:rsid w:val="000F2C08"/>
    <w:rsid w:val="000F2D79"/>
    <w:rsid w:val="000F3061"/>
    <w:rsid w:val="000F36D5"/>
    <w:rsid w:val="000F388C"/>
    <w:rsid w:val="000F3A06"/>
    <w:rsid w:val="000F3FDD"/>
    <w:rsid w:val="000F43A9"/>
    <w:rsid w:val="000F564D"/>
    <w:rsid w:val="000F5744"/>
    <w:rsid w:val="000F5A3A"/>
    <w:rsid w:val="000F5D6C"/>
    <w:rsid w:val="000F605F"/>
    <w:rsid w:val="000F6125"/>
    <w:rsid w:val="000F7293"/>
    <w:rsid w:val="000F7EC4"/>
    <w:rsid w:val="0010012E"/>
    <w:rsid w:val="0010023D"/>
    <w:rsid w:val="001002A5"/>
    <w:rsid w:val="00102397"/>
    <w:rsid w:val="00102597"/>
    <w:rsid w:val="0010260D"/>
    <w:rsid w:val="0010298B"/>
    <w:rsid w:val="0010313E"/>
    <w:rsid w:val="00103182"/>
    <w:rsid w:val="001035A6"/>
    <w:rsid w:val="0010380E"/>
    <w:rsid w:val="00103BD3"/>
    <w:rsid w:val="001042EC"/>
    <w:rsid w:val="001045E9"/>
    <w:rsid w:val="00104AC3"/>
    <w:rsid w:val="00104C32"/>
    <w:rsid w:val="00104E42"/>
    <w:rsid w:val="00104FA9"/>
    <w:rsid w:val="001052F0"/>
    <w:rsid w:val="001054C6"/>
    <w:rsid w:val="0010596E"/>
    <w:rsid w:val="00106344"/>
    <w:rsid w:val="0010642B"/>
    <w:rsid w:val="001065C3"/>
    <w:rsid w:val="00106824"/>
    <w:rsid w:val="00106890"/>
    <w:rsid w:val="00106AA4"/>
    <w:rsid w:val="00106F6B"/>
    <w:rsid w:val="0010739C"/>
    <w:rsid w:val="00107B0B"/>
    <w:rsid w:val="00110693"/>
    <w:rsid w:val="001106EE"/>
    <w:rsid w:val="00110E4E"/>
    <w:rsid w:val="001113B8"/>
    <w:rsid w:val="001116EC"/>
    <w:rsid w:val="001118A4"/>
    <w:rsid w:val="00112AE9"/>
    <w:rsid w:val="00112E32"/>
    <w:rsid w:val="00113563"/>
    <w:rsid w:val="00113DE0"/>
    <w:rsid w:val="0011434A"/>
    <w:rsid w:val="001143EC"/>
    <w:rsid w:val="0011447A"/>
    <w:rsid w:val="0011448A"/>
    <w:rsid w:val="00114D1D"/>
    <w:rsid w:val="00115909"/>
    <w:rsid w:val="00115C15"/>
    <w:rsid w:val="00115E1F"/>
    <w:rsid w:val="001171CE"/>
    <w:rsid w:val="0011738D"/>
    <w:rsid w:val="0011746E"/>
    <w:rsid w:val="00117B39"/>
    <w:rsid w:val="00117D2C"/>
    <w:rsid w:val="00117D8E"/>
    <w:rsid w:val="00117FC5"/>
    <w:rsid w:val="0012042A"/>
    <w:rsid w:val="001204F8"/>
    <w:rsid w:val="001205D9"/>
    <w:rsid w:val="0012148A"/>
    <w:rsid w:val="001216D0"/>
    <w:rsid w:val="00121E1B"/>
    <w:rsid w:val="00121E4B"/>
    <w:rsid w:val="00121FD6"/>
    <w:rsid w:val="0012207E"/>
    <w:rsid w:val="001224BC"/>
    <w:rsid w:val="001238F5"/>
    <w:rsid w:val="00123A41"/>
    <w:rsid w:val="00123B20"/>
    <w:rsid w:val="00123EE3"/>
    <w:rsid w:val="001241EF"/>
    <w:rsid w:val="0012445F"/>
    <w:rsid w:val="0012466B"/>
    <w:rsid w:val="00124DDE"/>
    <w:rsid w:val="0012566F"/>
    <w:rsid w:val="00125807"/>
    <w:rsid w:val="00125871"/>
    <w:rsid w:val="0012588C"/>
    <w:rsid w:val="00125E29"/>
    <w:rsid w:val="00125FF1"/>
    <w:rsid w:val="0012637D"/>
    <w:rsid w:val="0012767E"/>
    <w:rsid w:val="00127930"/>
    <w:rsid w:val="00127C07"/>
    <w:rsid w:val="001304C4"/>
    <w:rsid w:val="0013087E"/>
    <w:rsid w:val="001308BD"/>
    <w:rsid w:val="001309C0"/>
    <w:rsid w:val="00130AB6"/>
    <w:rsid w:val="00131036"/>
    <w:rsid w:val="001311EF"/>
    <w:rsid w:val="00131222"/>
    <w:rsid w:val="001316F2"/>
    <w:rsid w:val="00131A4B"/>
    <w:rsid w:val="00131B15"/>
    <w:rsid w:val="00131D7F"/>
    <w:rsid w:val="0013276F"/>
    <w:rsid w:val="00132CC7"/>
    <w:rsid w:val="00132DA2"/>
    <w:rsid w:val="00132FE3"/>
    <w:rsid w:val="001335E2"/>
    <w:rsid w:val="00133F90"/>
    <w:rsid w:val="001342DC"/>
    <w:rsid w:val="00134558"/>
    <w:rsid w:val="0013481E"/>
    <w:rsid w:val="00134D36"/>
    <w:rsid w:val="00134E22"/>
    <w:rsid w:val="00135409"/>
    <w:rsid w:val="0013684B"/>
    <w:rsid w:val="00136AC0"/>
    <w:rsid w:val="00136F82"/>
    <w:rsid w:val="00137181"/>
    <w:rsid w:val="001372E4"/>
    <w:rsid w:val="001374A3"/>
    <w:rsid w:val="00137B50"/>
    <w:rsid w:val="00140344"/>
    <w:rsid w:val="001403C7"/>
    <w:rsid w:val="0014136B"/>
    <w:rsid w:val="0014172A"/>
    <w:rsid w:val="00141CD0"/>
    <w:rsid w:val="00142B33"/>
    <w:rsid w:val="00143092"/>
    <w:rsid w:val="00143206"/>
    <w:rsid w:val="00143A60"/>
    <w:rsid w:val="0014460E"/>
    <w:rsid w:val="00144799"/>
    <w:rsid w:val="001451AB"/>
    <w:rsid w:val="001456B1"/>
    <w:rsid w:val="0014575F"/>
    <w:rsid w:val="00145906"/>
    <w:rsid w:val="00145EC6"/>
    <w:rsid w:val="00146748"/>
    <w:rsid w:val="001471B0"/>
    <w:rsid w:val="00147221"/>
    <w:rsid w:val="00147374"/>
    <w:rsid w:val="00147590"/>
    <w:rsid w:val="00147915"/>
    <w:rsid w:val="001479AC"/>
    <w:rsid w:val="00147AFB"/>
    <w:rsid w:val="00147C10"/>
    <w:rsid w:val="00147C13"/>
    <w:rsid w:val="00150A31"/>
    <w:rsid w:val="00150AA9"/>
    <w:rsid w:val="00150AEB"/>
    <w:rsid w:val="001510FE"/>
    <w:rsid w:val="00151765"/>
    <w:rsid w:val="0015186E"/>
    <w:rsid w:val="0015186F"/>
    <w:rsid w:val="00151A35"/>
    <w:rsid w:val="00152164"/>
    <w:rsid w:val="00152479"/>
    <w:rsid w:val="0015249A"/>
    <w:rsid w:val="0015252D"/>
    <w:rsid w:val="001538AB"/>
    <w:rsid w:val="001545BC"/>
    <w:rsid w:val="00154C05"/>
    <w:rsid w:val="001557F4"/>
    <w:rsid w:val="00155F68"/>
    <w:rsid w:val="00156CD0"/>
    <w:rsid w:val="0015714A"/>
    <w:rsid w:val="00157331"/>
    <w:rsid w:val="0015797C"/>
    <w:rsid w:val="00157A4D"/>
    <w:rsid w:val="001604A0"/>
    <w:rsid w:val="00160675"/>
    <w:rsid w:val="00160D18"/>
    <w:rsid w:val="001615C0"/>
    <w:rsid w:val="00161E3C"/>
    <w:rsid w:val="001621F0"/>
    <w:rsid w:val="00162461"/>
    <w:rsid w:val="001630A5"/>
    <w:rsid w:val="001630E4"/>
    <w:rsid w:val="001631B9"/>
    <w:rsid w:val="00163A75"/>
    <w:rsid w:val="0016415B"/>
    <w:rsid w:val="00164F92"/>
    <w:rsid w:val="001651AA"/>
    <w:rsid w:val="0016554E"/>
    <w:rsid w:val="001657D8"/>
    <w:rsid w:val="00165CC1"/>
    <w:rsid w:val="0016608B"/>
    <w:rsid w:val="0016648F"/>
    <w:rsid w:val="001669F3"/>
    <w:rsid w:val="00166DAA"/>
    <w:rsid w:val="00166EE5"/>
    <w:rsid w:val="00167301"/>
    <w:rsid w:val="00167345"/>
    <w:rsid w:val="00167782"/>
    <w:rsid w:val="001678D2"/>
    <w:rsid w:val="00170FD0"/>
    <w:rsid w:val="00171073"/>
    <w:rsid w:val="00171099"/>
    <w:rsid w:val="001719A7"/>
    <w:rsid w:val="00171B66"/>
    <w:rsid w:val="00171C71"/>
    <w:rsid w:val="00171EF4"/>
    <w:rsid w:val="001729F6"/>
    <w:rsid w:val="00172CDC"/>
    <w:rsid w:val="00173620"/>
    <w:rsid w:val="00173630"/>
    <w:rsid w:val="00173698"/>
    <w:rsid w:val="00173C5E"/>
    <w:rsid w:val="0017452E"/>
    <w:rsid w:val="0017539B"/>
    <w:rsid w:val="00175574"/>
    <w:rsid w:val="00175A3A"/>
    <w:rsid w:val="00175AA3"/>
    <w:rsid w:val="00175B34"/>
    <w:rsid w:val="00175D59"/>
    <w:rsid w:val="00175DA6"/>
    <w:rsid w:val="00175FCC"/>
    <w:rsid w:val="00176197"/>
    <w:rsid w:val="00176244"/>
    <w:rsid w:val="001764AD"/>
    <w:rsid w:val="001765CA"/>
    <w:rsid w:val="0017686E"/>
    <w:rsid w:val="00176B43"/>
    <w:rsid w:val="00176CA9"/>
    <w:rsid w:val="00176DEE"/>
    <w:rsid w:val="00176E26"/>
    <w:rsid w:val="0017700F"/>
    <w:rsid w:val="001771E0"/>
    <w:rsid w:val="001773A0"/>
    <w:rsid w:val="00177981"/>
    <w:rsid w:val="00177D9A"/>
    <w:rsid w:val="00180063"/>
    <w:rsid w:val="0018013C"/>
    <w:rsid w:val="00180176"/>
    <w:rsid w:val="001802C2"/>
    <w:rsid w:val="00180523"/>
    <w:rsid w:val="001811DA"/>
    <w:rsid w:val="0018136D"/>
    <w:rsid w:val="001815C8"/>
    <w:rsid w:val="0018274E"/>
    <w:rsid w:val="00182BB6"/>
    <w:rsid w:val="00182CB4"/>
    <w:rsid w:val="00182E5E"/>
    <w:rsid w:val="00182EA9"/>
    <w:rsid w:val="0018344A"/>
    <w:rsid w:val="00183A28"/>
    <w:rsid w:val="00183CEB"/>
    <w:rsid w:val="0018442C"/>
    <w:rsid w:val="00184DBC"/>
    <w:rsid w:val="00184F32"/>
    <w:rsid w:val="00185350"/>
    <w:rsid w:val="001859E3"/>
    <w:rsid w:val="00185B22"/>
    <w:rsid w:val="00185E83"/>
    <w:rsid w:val="00185FD6"/>
    <w:rsid w:val="00186291"/>
    <w:rsid w:val="00186830"/>
    <w:rsid w:val="00186882"/>
    <w:rsid w:val="00186F6E"/>
    <w:rsid w:val="001871E5"/>
    <w:rsid w:val="00187751"/>
    <w:rsid w:val="00187D54"/>
    <w:rsid w:val="00187E61"/>
    <w:rsid w:val="00187F7E"/>
    <w:rsid w:val="00187FBA"/>
    <w:rsid w:val="001900D3"/>
    <w:rsid w:val="001902A5"/>
    <w:rsid w:val="00190EFE"/>
    <w:rsid w:val="001910C2"/>
    <w:rsid w:val="0019162B"/>
    <w:rsid w:val="001916DC"/>
    <w:rsid w:val="00191958"/>
    <w:rsid w:val="0019205E"/>
    <w:rsid w:val="00192ACF"/>
    <w:rsid w:val="00192DA0"/>
    <w:rsid w:val="00192EC9"/>
    <w:rsid w:val="0019374F"/>
    <w:rsid w:val="00193829"/>
    <w:rsid w:val="00193B06"/>
    <w:rsid w:val="00193C2D"/>
    <w:rsid w:val="00193FCF"/>
    <w:rsid w:val="001946C3"/>
    <w:rsid w:val="00194F7F"/>
    <w:rsid w:val="00194FA8"/>
    <w:rsid w:val="00195168"/>
    <w:rsid w:val="00195385"/>
    <w:rsid w:val="0019558C"/>
    <w:rsid w:val="00195D79"/>
    <w:rsid w:val="001965B5"/>
    <w:rsid w:val="00196909"/>
    <w:rsid w:val="0019694B"/>
    <w:rsid w:val="00196BD3"/>
    <w:rsid w:val="00196C97"/>
    <w:rsid w:val="00196DDE"/>
    <w:rsid w:val="001974A4"/>
    <w:rsid w:val="00197867"/>
    <w:rsid w:val="001978A0"/>
    <w:rsid w:val="001A09F2"/>
    <w:rsid w:val="001A0C8C"/>
    <w:rsid w:val="001A1711"/>
    <w:rsid w:val="001A1E00"/>
    <w:rsid w:val="001A2496"/>
    <w:rsid w:val="001A2DD9"/>
    <w:rsid w:val="001A3BB6"/>
    <w:rsid w:val="001A3DDC"/>
    <w:rsid w:val="001A3DDD"/>
    <w:rsid w:val="001A3E35"/>
    <w:rsid w:val="001A4387"/>
    <w:rsid w:val="001A486F"/>
    <w:rsid w:val="001A4B34"/>
    <w:rsid w:val="001A4CE4"/>
    <w:rsid w:val="001A4EB7"/>
    <w:rsid w:val="001A5110"/>
    <w:rsid w:val="001A5376"/>
    <w:rsid w:val="001A6007"/>
    <w:rsid w:val="001A709D"/>
    <w:rsid w:val="001A756D"/>
    <w:rsid w:val="001A7637"/>
    <w:rsid w:val="001A7A9A"/>
    <w:rsid w:val="001A7C89"/>
    <w:rsid w:val="001B0C1F"/>
    <w:rsid w:val="001B109C"/>
    <w:rsid w:val="001B1200"/>
    <w:rsid w:val="001B18E1"/>
    <w:rsid w:val="001B2058"/>
    <w:rsid w:val="001B240F"/>
    <w:rsid w:val="001B3537"/>
    <w:rsid w:val="001B39A8"/>
    <w:rsid w:val="001B3A1C"/>
    <w:rsid w:val="001B3C40"/>
    <w:rsid w:val="001B3CC3"/>
    <w:rsid w:val="001B4195"/>
    <w:rsid w:val="001B4B52"/>
    <w:rsid w:val="001B4B97"/>
    <w:rsid w:val="001B4DAA"/>
    <w:rsid w:val="001B5210"/>
    <w:rsid w:val="001B54AA"/>
    <w:rsid w:val="001B57AC"/>
    <w:rsid w:val="001B5B49"/>
    <w:rsid w:val="001B6394"/>
    <w:rsid w:val="001B66B4"/>
    <w:rsid w:val="001B6F97"/>
    <w:rsid w:val="001B7009"/>
    <w:rsid w:val="001B70ED"/>
    <w:rsid w:val="001B7695"/>
    <w:rsid w:val="001B7D43"/>
    <w:rsid w:val="001C0410"/>
    <w:rsid w:val="001C0875"/>
    <w:rsid w:val="001C0BB2"/>
    <w:rsid w:val="001C0D5B"/>
    <w:rsid w:val="001C14D7"/>
    <w:rsid w:val="001C1755"/>
    <w:rsid w:val="001C1883"/>
    <w:rsid w:val="001C1973"/>
    <w:rsid w:val="001C19C1"/>
    <w:rsid w:val="001C1C56"/>
    <w:rsid w:val="001C1F76"/>
    <w:rsid w:val="001C27B8"/>
    <w:rsid w:val="001C2E5B"/>
    <w:rsid w:val="001C2F88"/>
    <w:rsid w:val="001C342E"/>
    <w:rsid w:val="001C36F8"/>
    <w:rsid w:val="001C3906"/>
    <w:rsid w:val="001C3B96"/>
    <w:rsid w:val="001C3E76"/>
    <w:rsid w:val="001C4206"/>
    <w:rsid w:val="001C43B4"/>
    <w:rsid w:val="001C46B5"/>
    <w:rsid w:val="001C4EA9"/>
    <w:rsid w:val="001C5D2F"/>
    <w:rsid w:val="001C5FA1"/>
    <w:rsid w:val="001C6582"/>
    <w:rsid w:val="001C666E"/>
    <w:rsid w:val="001C6A77"/>
    <w:rsid w:val="001C6A7A"/>
    <w:rsid w:val="001C727F"/>
    <w:rsid w:val="001D05A3"/>
    <w:rsid w:val="001D0A1C"/>
    <w:rsid w:val="001D0C20"/>
    <w:rsid w:val="001D0ED3"/>
    <w:rsid w:val="001D1267"/>
    <w:rsid w:val="001D1A54"/>
    <w:rsid w:val="001D1C41"/>
    <w:rsid w:val="001D1DED"/>
    <w:rsid w:val="001D23B9"/>
    <w:rsid w:val="001D282B"/>
    <w:rsid w:val="001D287E"/>
    <w:rsid w:val="001D2A89"/>
    <w:rsid w:val="001D2FB2"/>
    <w:rsid w:val="001D31DF"/>
    <w:rsid w:val="001D3754"/>
    <w:rsid w:val="001D37BC"/>
    <w:rsid w:val="001D3B8A"/>
    <w:rsid w:val="001D3F12"/>
    <w:rsid w:val="001D405D"/>
    <w:rsid w:val="001D417C"/>
    <w:rsid w:val="001D43DD"/>
    <w:rsid w:val="001D487B"/>
    <w:rsid w:val="001D4BBC"/>
    <w:rsid w:val="001D4FF8"/>
    <w:rsid w:val="001D50A5"/>
    <w:rsid w:val="001D542C"/>
    <w:rsid w:val="001D590C"/>
    <w:rsid w:val="001D5A96"/>
    <w:rsid w:val="001D5FC6"/>
    <w:rsid w:val="001D60BE"/>
    <w:rsid w:val="001D61E8"/>
    <w:rsid w:val="001D6438"/>
    <w:rsid w:val="001D6CDC"/>
    <w:rsid w:val="001D6E63"/>
    <w:rsid w:val="001D6F6B"/>
    <w:rsid w:val="001D6FD6"/>
    <w:rsid w:val="001D7370"/>
    <w:rsid w:val="001D746E"/>
    <w:rsid w:val="001D7777"/>
    <w:rsid w:val="001D7D96"/>
    <w:rsid w:val="001E0DA2"/>
    <w:rsid w:val="001E128B"/>
    <w:rsid w:val="001E1C22"/>
    <w:rsid w:val="001E1DA0"/>
    <w:rsid w:val="001E2025"/>
    <w:rsid w:val="001E281A"/>
    <w:rsid w:val="001E392A"/>
    <w:rsid w:val="001E4492"/>
    <w:rsid w:val="001E474A"/>
    <w:rsid w:val="001E5E8A"/>
    <w:rsid w:val="001E62B1"/>
    <w:rsid w:val="001E6D51"/>
    <w:rsid w:val="001E7092"/>
    <w:rsid w:val="001E7138"/>
    <w:rsid w:val="001E71B2"/>
    <w:rsid w:val="001E73B4"/>
    <w:rsid w:val="001E7641"/>
    <w:rsid w:val="001E7746"/>
    <w:rsid w:val="001E7CB6"/>
    <w:rsid w:val="001E7EFA"/>
    <w:rsid w:val="001F04E8"/>
    <w:rsid w:val="001F0614"/>
    <w:rsid w:val="001F0D0F"/>
    <w:rsid w:val="001F1394"/>
    <w:rsid w:val="001F14CC"/>
    <w:rsid w:val="001F1A48"/>
    <w:rsid w:val="001F1E19"/>
    <w:rsid w:val="001F1F15"/>
    <w:rsid w:val="001F2316"/>
    <w:rsid w:val="001F24F4"/>
    <w:rsid w:val="001F28D9"/>
    <w:rsid w:val="001F2F46"/>
    <w:rsid w:val="001F319E"/>
    <w:rsid w:val="001F332D"/>
    <w:rsid w:val="001F381F"/>
    <w:rsid w:val="001F38ED"/>
    <w:rsid w:val="001F3BF4"/>
    <w:rsid w:val="001F3C8A"/>
    <w:rsid w:val="001F417C"/>
    <w:rsid w:val="001F44AA"/>
    <w:rsid w:val="001F512A"/>
    <w:rsid w:val="001F5CA8"/>
    <w:rsid w:val="001F621B"/>
    <w:rsid w:val="001F640E"/>
    <w:rsid w:val="001F6656"/>
    <w:rsid w:val="001F67C0"/>
    <w:rsid w:val="001F6D32"/>
    <w:rsid w:val="001F79DD"/>
    <w:rsid w:val="0020133C"/>
    <w:rsid w:val="00201AAD"/>
    <w:rsid w:val="00201B81"/>
    <w:rsid w:val="002022C7"/>
    <w:rsid w:val="002024DD"/>
    <w:rsid w:val="002026C8"/>
    <w:rsid w:val="00203608"/>
    <w:rsid w:val="00203658"/>
    <w:rsid w:val="00203FEF"/>
    <w:rsid w:val="002041D8"/>
    <w:rsid w:val="0020488F"/>
    <w:rsid w:val="00204B3E"/>
    <w:rsid w:val="00204CB3"/>
    <w:rsid w:val="002054BF"/>
    <w:rsid w:val="0020573A"/>
    <w:rsid w:val="00205A0A"/>
    <w:rsid w:val="00205C23"/>
    <w:rsid w:val="00205C8F"/>
    <w:rsid w:val="00206AAB"/>
    <w:rsid w:val="002076A8"/>
    <w:rsid w:val="002107C8"/>
    <w:rsid w:val="00210F17"/>
    <w:rsid w:val="002111BE"/>
    <w:rsid w:val="00211517"/>
    <w:rsid w:val="00211A35"/>
    <w:rsid w:val="00211B8D"/>
    <w:rsid w:val="00211D12"/>
    <w:rsid w:val="0021304D"/>
    <w:rsid w:val="0021321C"/>
    <w:rsid w:val="00214A10"/>
    <w:rsid w:val="00214CFC"/>
    <w:rsid w:val="00214DAD"/>
    <w:rsid w:val="00214F6C"/>
    <w:rsid w:val="002151B5"/>
    <w:rsid w:val="00215AF1"/>
    <w:rsid w:val="00215C80"/>
    <w:rsid w:val="00215DFB"/>
    <w:rsid w:val="0021602F"/>
    <w:rsid w:val="002160AD"/>
    <w:rsid w:val="0021628B"/>
    <w:rsid w:val="002162AE"/>
    <w:rsid w:val="002162E3"/>
    <w:rsid w:val="00216365"/>
    <w:rsid w:val="00217605"/>
    <w:rsid w:val="002176DA"/>
    <w:rsid w:val="00217A15"/>
    <w:rsid w:val="0022020E"/>
    <w:rsid w:val="00220991"/>
    <w:rsid w:val="00220C88"/>
    <w:rsid w:val="002214D2"/>
    <w:rsid w:val="00221995"/>
    <w:rsid w:val="00221C33"/>
    <w:rsid w:val="00221D99"/>
    <w:rsid w:val="002227CD"/>
    <w:rsid w:val="00223A1C"/>
    <w:rsid w:val="002243C6"/>
    <w:rsid w:val="002245A6"/>
    <w:rsid w:val="00225369"/>
    <w:rsid w:val="00225BD6"/>
    <w:rsid w:val="00226378"/>
    <w:rsid w:val="00226664"/>
    <w:rsid w:val="002268BC"/>
    <w:rsid w:val="00227385"/>
    <w:rsid w:val="00227499"/>
    <w:rsid w:val="002300E4"/>
    <w:rsid w:val="002303B2"/>
    <w:rsid w:val="00230504"/>
    <w:rsid w:val="002309C0"/>
    <w:rsid w:val="00231284"/>
    <w:rsid w:val="0023131F"/>
    <w:rsid w:val="00231E7F"/>
    <w:rsid w:val="00232A1A"/>
    <w:rsid w:val="0023334D"/>
    <w:rsid w:val="002338F1"/>
    <w:rsid w:val="00233D06"/>
    <w:rsid w:val="00233E25"/>
    <w:rsid w:val="00234726"/>
    <w:rsid w:val="00234CB9"/>
    <w:rsid w:val="0023507F"/>
    <w:rsid w:val="002353EF"/>
    <w:rsid w:val="00236158"/>
    <w:rsid w:val="00236186"/>
    <w:rsid w:val="00236464"/>
    <w:rsid w:val="00236663"/>
    <w:rsid w:val="00236803"/>
    <w:rsid w:val="00236A21"/>
    <w:rsid w:val="00236C06"/>
    <w:rsid w:val="0023719B"/>
    <w:rsid w:val="002372B9"/>
    <w:rsid w:val="00237302"/>
    <w:rsid w:val="002376B6"/>
    <w:rsid w:val="00237AA5"/>
    <w:rsid w:val="00240113"/>
    <w:rsid w:val="0024046F"/>
    <w:rsid w:val="0024050B"/>
    <w:rsid w:val="002411C2"/>
    <w:rsid w:val="00241219"/>
    <w:rsid w:val="0024194C"/>
    <w:rsid w:val="00241D76"/>
    <w:rsid w:val="00241E6A"/>
    <w:rsid w:val="00241FF2"/>
    <w:rsid w:val="002422A5"/>
    <w:rsid w:val="0024283D"/>
    <w:rsid w:val="002429E4"/>
    <w:rsid w:val="00242A11"/>
    <w:rsid w:val="00242AC3"/>
    <w:rsid w:val="00242C0D"/>
    <w:rsid w:val="002431A6"/>
    <w:rsid w:val="0024326D"/>
    <w:rsid w:val="0024352F"/>
    <w:rsid w:val="00243AC7"/>
    <w:rsid w:val="00243E52"/>
    <w:rsid w:val="00243F1B"/>
    <w:rsid w:val="002441B1"/>
    <w:rsid w:val="00244CF2"/>
    <w:rsid w:val="00245632"/>
    <w:rsid w:val="0024585E"/>
    <w:rsid w:val="00245986"/>
    <w:rsid w:val="00245A77"/>
    <w:rsid w:val="00246803"/>
    <w:rsid w:val="00246C86"/>
    <w:rsid w:val="002474E5"/>
    <w:rsid w:val="002477AD"/>
    <w:rsid w:val="002478D7"/>
    <w:rsid w:val="00247BD1"/>
    <w:rsid w:val="00247C2F"/>
    <w:rsid w:val="00247D40"/>
    <w:rsid w:val="00247FCB"/>
    <w:rsid w:val="00247FE3"/>
    <w:rsid w:val="00250777"/>
    <w:rsid w:val="00250DC2"/>
    <w:rsid w:val="00250F89"/>
    <w:rsid w:val="002510B5"/>
    <w:rsid w:val="002512E3"/>
    <w:rsid w:val="0025154B"/>
    <w:rsid w:val="00251F74"/>
    <w:rsid w:val="00252276"/>
    <w:rsid w:val="002527DC"/>
    <w:rsid w:val="00252B9F"/>
    <w:rsid w:val="00252F58"/>
    <w:rsid w:val="002536A0"/>
    <w:rsid w:val="00253943"/>
    <w:rsid w:val="00253968"/>
    <w:rsid w:val="00254080"/>
    <w:rsid w:val="002544E7"/>
    <w:rsid w:val="00255C63"/>
    <w:rsid w:val="00255F89"/>
    <w:rsid w:val="0025612C"/>
    <w:rsid w:val="00256224"/>
    <w:rsid w:val="00256448"/>
    <w:rsid w:val="00256651"/>
    <w:rsid w:val="002567BC"/>
    <w:rsid w:val="00256857"/>
    <w:rsid w:val="00256FD4"/>
    <w:rsid w:val="002572AB"/>
    <w:rsid w:val="00260170"/>
    <w:rsid w:val="0026086B"/>
    <w:rsid w:val="00260B43"/>
    <w:rsid w:val="00260EBB"/>
    <w:rsid w:val="00260F11"/>
    <w:rsid w:val="00261141"/>
    <w:rsid w:val="00261766"/>
    <w:rsid w:val="00261A8A"/>
    <w:rsid w:val="00261A97"/>
    <w:rsid w:val="00262669"/>
    <w:rsid w:val="00262A64"/>
    <w:rsid w:val="00263709"/>
    <w:rsid w:val="00263AF7"/>
    <w:rsid w:val="00264465"/>
    <w:rsid w:val="002646DF"/>
    <w:rsid w:val="00264A7E"/>
    <w:rsid w:val="00264AC2"/>
    <w:rsid w:val="00265239"/>
    <w:rsid w:val="00265988"/>
    <w:rsid w:val="00265A16"/>
    <w:rsid w:val="00265B34"/>
    <w:rsid w:val="00265C42"/>
    <w:rsid w:val="00266326"/>
    <w:rsid w:val="00266ACF"/>
    <w:rsid w:val="0026734C"/>
    <w:rsid w:val="0026736A"/>
    <w:rsid w:val="00267E5E"/>
    <w:rsid w:val="002700B4"/>
    <w:rsid w:val="002704E7"/>
    <w:rsid w:val="002715B3"/>
    <w:rsid w:val="002724CA"/>
    <w:rsid w:val="00272724"/>
    <w:rsid w:val="00273179"/>
    <w:rsid w:val="002732C4"/>
    <w:rsid w:val="002735DD"/>
    <w:rsid w:val="002737D2"/>
    <w:rsid w:val="00273A0B"/>
    <w:rsid w:val="00273BE9"/>
    <w:rsid w:val="00273DC6"/>
    <w:rsid w:val="00274C94"/>
    <w:rsid w:val="00274FD6"/>
    <w:rsid w:val="002752A0"/>
    <w:rsid w:val="0027583A"/>
    <w:rsid w:val="00275D7A"/>
    <w:rsid w:val="00276255"/>
    <w:rsid w:val="00276304"/>
    <w:rsid w:val="0027720A"/>
    <w:rsid w:val="002775F4"/>
    <w:rsid w:val="0027765B"/>
    <w:rsid w:val="002776AD"/>
    <w:rsid w:val="00277D5F"/>
    <w:rsid w:val="00277EF8"/>
    <w:rsid w:val="00280071"/>
    <w:rsid w:val="002801AB"/>
    <w:rsid w:val="00280346"/>
    <w:rsid w:val="002809E3"/>
    <w:rsid w:val="00280D38"/>
    <w:rsid w:val="00280D52"/>
    <w:rsid w:val="0028141F"/>
    <w:rsid w:val="00281488"/>
    <w:rsid w:val="00281D47"/>
    <w:rsid w:val="002828A1"/>
    <w:rsid w:val="0028297D"/>
    <w:rsid w:val="00283056"/>
    <w:rsid w:val="00283439"/>
    <w:rsid w:val="002839B7"/>
    <w:rsid w:val="0028413D"/>
    <w:rsid w:val="00284237"/>
    <w:rsid w:val="002843AD"/>
    <w:rsid w:val="002848D2"/>
    <w:rsid w:val="00284AE9"/>
    <w:rsid w:val="00284B9F"/>
    <w:rsid w:val="002856C4"/>
    <w:rsid w:val="00285791"/>
    <w:rsid w:val="00285AE0"/>
    <w:rsid w:val="002865FB"/>
    <w:rsid w:val="00286CAC"/>
    <w:rsid w:val="00286D99"/>
    <w:rsid w:val="00286FBE"/>
    <w:rsid w:val="002872EF"/>
    <w:rsid w:val="0028796E"/>
    <w:rsid w:val="00290423"/>
    <w:rsid w:val="002907E7"/>
    <w:rsid w:val="00290959"/>
    <w:rsid w:val="00290CB0"/>
    <w:rsid w:val="00290F8D"/>
    <w:rsid w:val="0029117C"/>
    <w:rsid w:val="00291374"/>
    <w:rsid w:val="002920E4"/>
    <w:rsid w:val="0029238F"/>
    <w:rsid w:val="00292528"/>
    <w:rsid w:val="00292C3E"/>
    <w:rsid w:val="00292C9D"/>
    <w:rsid w:val="00292D17"/>
    <w:rsid w:val="00292E65"/>
    <w:rsid w:val="002930FD"/>
    <w:rsid w:val="002931AE"/>
    <w:rsid w:val="00293366"/>
    <w:rsid w:val="002933DF"/>
    <w:rsid w:val="0029378B"/>
    <w:rsid w:val="0029383B"/>
    <w:rsid w:val="00293904"/>
    <w:rsid w:val="0029422E"/>
    <w:rsid w:val="0029461E"/>
    <w:rsid w:val="00294667"/>
    <w:rsid w:val="00294D94"/>
    <w:rsid w:val="00295656"/>
    <w:rsid w:val="00296032"/>
    <w:rsid w:val="002963EF"/>
    <w:rsid w:val="002965CD"/>
    <w:rsid w:val="00296669"/>
    <w:rsid w:val="002A000A"/>
    <w:rsid w:val="002A0114"/>
    <w:rsid w:val="002A03E2"/>
    <w:rsid w:val="002A086D"/>
    <w:rsid w:val="002A1090"/>
    <w:rsid w:val="002A1256"/>
    <w:rsid w:val="002A12DB"/>
    <w:rsid w:val="002A16CE"/>
    <w:rsid w:val="002A26CD"/>
    <w:rsid w:val="002A26E0"/>
    <w:rsid w:val="002A29C4"/>
    <w:rsid w:val="002A2FBD"/>
    <w:rsid w:val="002A40FC"/>
    <w:rsid w:val="002A4947"/>
    <w:rsid w:val="002A4ABF"/>
    <w:rsid w:val="002A4C5E"/>
    <w:rsid w:val="002A58D0"/>
    <w:rsid w:val="002A5E1E"/>
    <w:rsid w:val="002A616D"/>
    <w:rsid w:val="002A6558"/>
    <w:rsid w:val="002A68CD"/>
    <w:rsid w:val="002A68DB"/>
    <w:rsid w:val="002A6BC6"/>
    <w:rsid w:val="002A6C2F"/>
    <w:rsid w:val="002A77AC"/>
    <w:rsid w:val="002A7898"/>
    <w:rsid w:val="002A7AC0"/>
    <w:rsid w:val="002A7AEF"/>
    <w:rsid w:val="002A7E55"/>
    <w:rsid w:val="002A7F10"/>
    <w:rsid w:val="002B051E"/>
    <w:rsid w:val="002B0738"/>
    <w:rsid w:val="002B09F3"/>
    <w:rsid w:val="002B0CB2"/>
    <w:rsid w:val="002B13D0"/>
    <w:rsid w:val="002B1461"/>
    <w:rsid w:val="002B14B8"/>
    <w:rsid w:val="002B1ACE"/>
    <w:rsid w:val="002B1C21"/>
    <w:rsid w:val="002B21A6"/>
    <w:rsid w:val="002B28B9"/>
    <w:rsid w:val="002B2B0B"/>
    <w:rsid w:val="002B2B60"/>
    <w:rsid w:val="002B2DB8"/>
    <w:rsid w:val="002B3327"/>
    <w:rsid w:val="002B3422"/>
    <w:rsid w:val="002B38CF"/>
    <w:rsid w:val="002B38F3"/>
    <w:rsid w:val="002B3A4E"/>
    <w:rsid w:val="002B3ACC"/>
    <w:rsid w:val="002B44A2"/>
    <w:rsid w:val="002B502B"/>
    <w:rsid w:val="002B5B74"/>
    <w:rsid w:val="002B6014"/>
    <w:rsid w:val="002B6378"/>
    <w:rsid w:val="002B63A2"/>
    <w:rsid w:val="002B6504"/>
    <w:rsid w:val="002B65D8"/>
    <w:rsid w:val="002B6DA4"/>
    <w:rsid w:val="002B7106"/>
    <w:rsid w:val="002B7532"/>
    <w:rsid w:val="002B7728"/>
    <w:rsid w:val="002C0C73"/>
    <w:rsid w:val="002C0F4F"/>
    <w:rsid w:val="002C126C"/>
    <w:rsid w:val="002C1941"/>
    <w:rsid w:val="002C1CB6"/>
    <w:rsid w:val="002C1D1B"/>
    <w:rsid w:val="002C1F45"/>
    <w:rsid w:val="002C276C"/>
    <w:rsid w:val="002C28C8"/>
    <w:rsid w:val="002C2980"/>
    <w:rsid w:val="002C2D1B"/>
    <w:rsid w:val="002C3135"/>
    <w:rsid w:val="002C3189"/>
    <w:rsid w:val="002C340D"/>
    <w:rsid w:val="002C37EB"/>
    <w:rsid w:val="002C3F32"/>
    <w:rsid w:val="002C4889"/>
    <w:rsid w:val="002C4A40"/>
    <w:rsid w:val="002C4FDC"/>
    <w:rsid w:val="002C5442"/>
    <w:rsid w:val="002C6021"/>
    <w:rsid w:val="002C6364"/>
    <w:rsid w:val="002C6428"/>
    <w:rsid w:val="002C6684"/>
    <w:rsid w:val="002C6A48"/>
    <w:rsid w:val="002C6E55"/>
    <w:rsid w:val="002C7177"/>
    <w:rsid w:val="002C7323"/>
    <w:rsid w:val="002C7359"/>
    <w:rsid w:val="002C7571"/>
    <w:rsid w:val="002C79A0"/>
    <w:rsid w:val="002C7E2F"/>
    <w:rsid w:val="002D06B9"/>
    <w:rsid w:val="002D161A"/>
    <w:rsid w:val="002D17A6"/>
    <w:rsid w:val="002D2968"/>
    <w:rsid w:val="002D2EE2"/>
    <w:rsid w:val="002D3034"/>
    <w:rsid w:val="002D305E"/>
    <w:rsid w:val="002D380B"/>
    <w:rsid w:val="002D3CBD"/>
    <w:rsid w:val="002D3CEF"/>
    <w:rsid w:val="002D3D17"/>
    <w:rsid w:val="002D439E"/>
    <w:rsid w:val="002D4922"/>
    <w:rsid w:val="002D4A24"/>
    <w:rsid w:val="002D4BFE"/>
    <w:rsid w:val="002D5399"/>
    <w:rsid w:val="002D540C"/>
    <w:rsid w:val="002D5B0F"/>
    <w:rsid w:val="002D5C8E"/>
    <w:rsid w:val="002D5F72"/>
    <w:rsid w:val="002D67A1"/>
    <w:rsid w:val="002D67E1"/>
    <w:rsid w:val="002D696A"/>
    <w:rsid w:val="002D6EE2"/>
    <w:rsid w:val="002D736C"/>
    <w:rsid w:val="002D785F"/>
    <w:rsid w:val="002D79BD"/>
    <w:rsid w:val="002D7DB4"/>
    <w:rsid w:val="002D7EE7"/>
    <w:rsid w:val="002D7F4A"/>
    <w:rsid w:val="002E012A"/>
    <w:rsid w:val="002E0BF6"/>
    <w:rsid w:val="002E14B1"/>
    <w:rsid w:val="002E187B"/>
    <w:rsid w:val="002E1BDD"/>
    <w:rsid w:val="002E1CAF"/>
    <w:rsid w:val="002E1FB6"/>
    <w:rsid w:val="002E2071"/>
    <w:rsid w:val="002E20F3"/>
    <w:rsid w:val="002E2932"/>
    <w:rsid w:val="002E2A0B"/>
    <w:rsid w:val="002E3A87"/>
    <w:rsid w:val="002E3D9E"/>
    <w:rsid w:val="002E3F39"/>
    <w:rsid w:val="002E46C6"/>
    <w:rsid w:val="002E47C6"/>
    <w:rsid w:val="002E4D12"/>
    <w:rsid w:val="002E567B"/>
    <w:rsid w:val="002E5730"/>
    <w:rsid w:val="002E5937"/>
    <w:rsid w:val="002E6F23"/>
    <w:rsid w:val="002E6F2A"/>
    <w:rsid w:val="002E7C98"/>
    <w:rsid w:val="002E7F12"/>
    <w:rsid w:val="002F0425"/>
    <w:rsid w:val="002F0893"/>
    <w:rsid w:val="002F0AE0"/>
    <w:rsid w:val="002F0E41"/>
    <w:rsid w:val="002F0E4B"/>
    <w:rsid w:val="002F10CA"/>
    <w:rsid w:val="002F1774"/>
    <w:rsid w:val="002F21AA"/>
    <w:rsid w:val="002F2C21"/>
    <w:rsid w:val="002F3546"/>
    <w:rsid w:val="002F36B9"/>
    <w:rsid w:val="002F370D"/>
    <w:rsid w:val="002F3E22"/>
    <w:rsid w:val="002F41D7"/>
    <w:rsid w:val="002F6301"/>
    <w:rsid w:val="002F6471"/>
    <w:rsid w:val="002F7105"/>
    <w:rsid w:val="002F728D"/>
    <w:rsid w:val="002F75FD"/>
    <w:rsid w:val="002F7623"/>
    <w:rsid w:val="002F77BD"/>
    <w:rsid w:val="002F79CD"/>
    <w:rsid w:val="002F7B40"/>
    <w:rsid w:val="00300006"/>
    <w:rsid w:val="00300127"/>
    <w:rsid w:val="0030021C"/>
    <w:rsid w:val="0030053C"/>
    <w:rsid w:val="00300BA2"/>
    <w:rsid w:val="00300DED"/>
    <w:rsid w:val="00301412"/>
    <w:rsid w:val="00301B7C"/>
    <w:rsid w:val="00301D6A"/>
    <w:rsid w:val="00302FAB"/>
    <w:rsid w:val="00302FF8"/>
    <w:rsid w:val="00303C6E"/>
    <w:rsid w:val="00303E63"/>
    <w:rsid w:val="0030472D"/>
    <w:rsid w:val="00304EE3"/>
    <w:rsid w:val="00305130"/>
    <w:rsid w:val="00305177"/>
    <w:rsid w:val="00305AD4"/>
    <w:rsid w:val="00305B72"/>
    <w:rsid w:val="00306F65"/>
    <w:rsid w:val="00307D2A"/>
    <w:rsid w:val="00307FE5"/>
    <w:rsid w:val="003100AB"/>
    <w:rsid w:val="00310387"/>
    <w:rsid w:val="003103CF"/>
    <w:rsid w:val="00310FBC"/>
    <w:rsid w:val="0031107D"/>
    <w:rsid w:val="00311318"/>
    <w:rsid w:val="003115C6"/>
    <w:rsid w:val="00311A70"/>
    <w:rsid w:val="00311DA2"/>
    <w:rsid w:val="0031220A"/>
    <w:rsid w:val="0031296C"/>
    <w:rsid w:val="00313597"/>
    <w:rsid w:val="00313B68"/>
    <w:rsid w:val="00313C9D"/>
    <w:rsid w:val="003145A2"/>
    <w:rsid w:val="00314A32"/>
    <w:rsid w:val="00314E1D"/>
    <w:rsid w:val="00315CC7"/>
    <w:rsid w:val="00316489"/>
    <w:rsid w:val="003168BF"/>
    <w:rsid w:val="00316940"/>
    <w:rsid w:val="00316AD7"/>
    <w:rsid w:val="00317439"/>
    <w:rsid w:val="00317A87"/>
    <w:rsid w:val="00317CA6"/>
    <w:rsid w:val="0032024A"/>
    <w:rsid w:val="003202DA"/>
    <w:rsid w:val="00321144"/>
    <w:rsid w:val="003211F4"/>
    <w:rsid w:val="00321C83"/>
    <w:rsid w:val="00322859"/>
    <w:rsid w:val="00323417"/>
    <w:rsid w:val="003237F8"/>
    <w:rsid w:val="00323BEF"/>
    <w:rsid w:val="00323F0F"/>
    <w:rsid w:val="0032417A"/>
    <w:rsid w:val="00324369"/>
    <w:rsid w:val="003246C2"/>
    <w:rsid w:val="00324F13"/>
    <w:rsid w:val="00325450"/>
    <w:rsid w:val="003260D2"/>
    <w:rsid w:val="003265A0"/>
    <w:rsid w:val="0032795C"/>
    <w:rsid w:val="00327A0E"/>
    <w:rsid w:val="00327E8D"/>
    <w:rsid w:val="00330178"/>
    <w:rsid w:val="003303CC"/>
    <w:rsid w:val="00330A8A"/>
    <w:rsid w:val="00330D8D"/>
    <w:rsid w:val="003314E1"/>
    <w:rsid w:val="0033152C"/>
    <w:rsid w:val="003315BD"/>
    <w:rsid w:val="003318EF"/>
    <w:rsid w:val="00331F01"/>
    <w:rsid w:val="003321C3"/>
    <w:rsid w:val="00332AD4"/>
    <w:rsid w:val="00332C40"/>
    <w:rsid w:val="00332CAF"/>
    <w:rsid w:val="00332CDA"/>
    <w:rsid w:val="00333239"/>
    <w:rsid w:val="003332CC"/>
    <w:rsid w:val="003334EF"/>
    <w:rsid w:val="0033387B"/>
    <w:rsid w:val="003338E7"/>
    <w:rsid w:val="00333BE2"/>
    <w:rsid w:val="00334773"/>
    <w:rsid w:val="00334CD8"/>
    <w:rsid w:val="00335394"/>
    <w:rsid w:val="00335613"/>
    <w:rsid w:val="00335DE4"/>
    <w:rsid w:val="00336224"/>
    <w:rsid w:val="00336383"/>
    <w:rsid w:val="003367F3"/>
    <w:rsid w:val="00336AB4"/>
    <w:rsid w:val="00336EB1"/>
    <w:rsid w:val="00337311"/>
    <w:rsid w:val="003373AA"/>
    <w:rsid w:val="003374FE"/>
    <w:rsid w:val="003376FA"/>
    <w:rsid w:val="0033778E"/>
    <w:rsid w:val="0033785E"/>
    <w:rsid w:val="0034086F"/>
    <w:rsid w:val="00340DE8"/>
    <w:rsid w:val="0034125B"/>
    <w:rsid w:val="0034151C"/>
    <w:rsid w:val="0034172F"/>
    <w:rsid w:val="003417DB"/>
    <w:rsid w:val="0034194E"/>
    <w:rsid w:val="00341EB3"/>
    <w:rsid w:val="0034251B"/>
    <w:rsid w:val="0034276C"/>
    <w:rsid w:val="003432C3"/>
    <w:rsid w:val="00343599"/>
    <w:rsid w:val="00343655"/>
    <w:rsid w:val="0034376E"/>
    <w:rsid w:val="00343E48"/>
    <w:rsid w:val="00344015"/>
    <w:rsid w:val="003441FD"/>
    <w:rsid w:val="00345515"/>
    <w:rsid w:val="00345D83"/>
    <w:rsid w:val="003461DA"/>
    <w:rsid w:val="003465BD"/>
    <w:rsid w:val="0034670E"/>
    <w:rsid w:val="003468F7"/>
    <w:rsid w:val="003468FA"/>
    <w:rsid w:val="00346A19"/>
    <w:rsid w:val="0034723B"/>
    <w:rsid w:val="00347399"/>
    <w:rsid w:val="00347C0B"/>
    <w:rsid w:val="00350202"/>
    <w:rsid w:val="00350DDE"/>
    <w:rsid w:val="00350F3A"/>
    <w:rsid w:val="00351078"/>
    <w:rsid w:val="00351A90"/>
    <w:rsid w:val="00351AEA"/>
    <w:rsid w:val="00351D27"/>
    <w:rsid w:val="0035229F"/>
    <w:rsid w:val="00352D87"/>
    <w:rsid w:val="00353061"/>
    <w:rsid w:val="0035345B"/>
    <w:rsid w:val="00354006"/>
    <w:rsid w:val="003541B1"/>
    <w:rsid w:val="00354727"/>
    <w:rsid w:val="00354B05"/>
    <w:rsid w:val="00356186"/>
    <w:rsid w:val="00356273"/>
    <w:rsid w:val="003567DF"/>
    <w:rsid w:val="00356FF8"/>
    <w:rsid w:val="00357880"/>
    <w:rsid w:val="00360058"/>
    <w:rsid w:val="003603AA"/>
    <w:rsid w:val="003603F8"/>
    <w:rsid w:val="0036134A"/>
    <w:rsid w:val="003628FB"/>
    <w:rsid w:val="00362939"/>
    <w:rsid w:val="0036375A"/>
    <w:rsid w:val="00363D62"/>
    <w:rsid w:val="00363E36"/>
    <w:rsid w:val="00363FE5"/>
    <w:rsid w:val="00365799"/>
    <w:rsid w:val="00365B7F"/>
    <w:rsid w:val="00365CCA"/>
    <w:rsid w:val="003662BC"/>
    <w:rsid w:val="00366940"/>
    <w:rsid w:val="003669EF"/>
    <w:rsid w:val="00366E17"/>
    <w:rsid w:val="00366E71"/>
    <w:rsid w:val="003670F3"/>
    <w:rsid w:val="0037018E"/>
    <w:rsid w:val="0037077F"/>
    <w:rsid w:val="00370F61"/>
    <w:rsid w:val="0037112E"/>
    <w:rsid w:val="00371153"/>
    <w:rsid w:val="00371670"/>
    <w:rsid w:val="00372801"/>
    <w:rsid w:val="00372848"/>
    <w:rsid w:val="003739CE"/>
    <w:rsid w:val="00373C9D"/>
    <w:rsid w:val="0037404D"/>
    <w:rsid w:val="003740BC"/>
    <w:rsid w:val="0037415C"/>
    <w:rsid w:val="003741D7"/>
    <w:rsid w:val="00374274"/>
    <w:rsid w:val="003753CE"/>
    <w:rsid w:val="003756E8"/>
    <w:rsid w:val="003759DA"/>
    <w:rsid w:val="0037659F"/>
    <w:rsid w:val="00376FEE"/>
    <w:rsid w:val="003771C1"/>
    <w:rsid w:val="0037753E"/>
    <w:rsid w:val="00377561"/>
    <w:rsid w:val="00377D55"/>
    <w:rsid w:val="00377E98"/>
    <w:rsid w:val="0038024F"/>
    <w:rsid w:val="0038075C"/>
    <w:rsid w:val="00381326"/>
    <w:rsid w:val="0038142B"/>
    <w:rsid w:val="003815C4"/>
    <w:rsid w:val="00381F4E"/>
    <w:rsid w:val="0038246D"/>
    <w:rsid w:val="00382472"/>
    <w:rsid w:val="00382618"/>
    <w:rsid w:val="0038261E"/>
    <w:rsid w:val="003829CF"/>
    <w:rsid w:val="00382A63"/>
    <w:rsid w:val="00383272"/>
    <w:rsid w:val="003835D6"/>
    <w:rsid w:val="00383A0C"/>
    <w:rsid w:val="00383D5D"/>
    <w:rsid w:val="00383E79"/>
    <w:rsid w:val="003848E8"/>
    <w:rsid w:val="00384D8A"/>
    <w:rsid w:val="00384E93"/>
    <w:rsid w:val="003856BE"/>
    <w:rsid w:val="00386031"/>
    <w:rsid w:val="00386961"/>
    <w:rsid w:val="00386F0B"/>
    <w:rsid w:val="003875BA"/>
    <w:rsid w:val="003876CF"/>
    <w:rsid w:val="00387AA4"/>
    <w:rsid w:val="00387D0F"/>
    <w:rsid w:val="003902E3"/>
    <w:rsid w:val="0039031A"/>
    <w:rsid w:val="003905BF"/>
    <w:rsid w:val="0039063E"/>
    <w:rsid w:val="00390CC1"/>
    <w:rsid w:val="00390D4A"/>
    <w:rsid w:val="0039106D"/>
    <w:rsid w:val="003914FD"/>
    <w:rsid w:val="003916B4"/>
    <w:rsid w:val="00391D4B"/>
    <w:rsid w:val="00392154"/>
    <w:rsid w:val="00392300"/>
    <w:rsid w:val="0039288C"/>
    <w:rsid w:val="00392A85"/>
    <w:rsid w:val="00392CAB"/>
    <w:rsid w:val="00392D77"/>
    <w:rsid w:val="00392EAF"/>
    <w:rsid w:val="003933E2"/>
    <w:rsid w:val="0039360D"/>
    <w:rsid w:val="0039377E"/>
    <w:rsid w:val="00394271"/>
    <w:rsid w:val="0039434B"/>
    <w:rsid w:val="00394561"/>
    <w:rsid w:val="003948A3"/>
    <w:rsid w:val="0039534B"/>
    <w:rsid w:val="00396661"/>
    <w:rsid w:val="00396FF8"/>
    <w:rsid w:val="003971AF"/>
    <w:rsid w:val="0039756E"/>
    <w:rsid w:val="003A03EE"/>
    <w:rsid w:val="003A0BA1"/>
    <w:rsid w:val="003A0BB1"/>
    <w:rsid w:val="003A1AB8"/>
    <w:rsid w:val="003A223D"/>
    <w:rsid w:val="003A2352"/>
    <w:rsid w:val="003A30E6"/>
    <w:rsid w:val="003A33FF"/>
    <w:rsid w:val="003A377D"/>
    <w:rsid w:val="003A38BC"/>
    <w:rsid w:val="003A4267"/>
    <w:rsid w:val="003A430E"/>
    <w:rsid w:val="003A461B"/>
    <w:rsid w:val="003A4664"/>
    <w:rsid w:val="003A466E"/>
    <w:rsid w:val="003A4849"/>
    <w:rsid w:val="003A485D"/>
    <w:rsid w:val="003A5368"/>
    <w:rsid w:val="003A730A"/>
    <w:rsid w:val="003A75B8"/>
    <w:rsid w:val="003A794F"/>
    <w:rsid w:val="003B0429"/>
    <w:rsid w:val="003B0474"/>
    <w:rsid w:val="003B07AC"/>
    <w:rsid w:val="003B07D0"/>
    <w:rsid w:val="003B0AFA"/>
    <w:rsid w:val="003B0F9B"/>
    <w:rsid w:val="003B12BC"/>
    <w:rsid w:val="003B198B"/>
    <w:rsid w:val="003B1AF4"/>
    <w:rsid w:val="003B1F73"/>
    <w:rsid w:val="003B203C"/>
    <w:rsid w:val="003B20B3"/>
    <w:rsid w:val="003B2CCA"/>
    <w:rsid w:val="003B2E25"/>
    <w:rsid w:val="003B3589"/>
    <w:rsid w:val="003B3AF7"/>
    <w:rsid w:val="003B3B27"/>
    <w:rsid w:val="003B3C4E"/>
    <w:rsid w:val="003B3E20"/>
    <w:rsid w:val="003B4880"/>
    <w:rsid w:val="003B4BE4"/>
    <w:rsid w:val="003B4E4C"/>
    <w:rsid w:val="003B5297"/>
    <w:rsid w:val="003B5D3A"/>
    <w:rsid w:val="003B6139"/>
    <w:rsid w:val="003B6857"/>
    <w:rsid w:val="003C00FD"/>
    <w:rsid w:val="003C018E"/>
    <w:rsid w:val="003C0573"/>
    <w:rsid w:val="003C08DD"/>
    <w:rsid w:val="003C0A07"/>
    <w:rsid w:val="003C0A43"/>
    <w:rsid w:val="003C1724"/>
    <w:rsid w:val="003C191A"/>
    <w:rsid w:val="003C1DF8"/>
    <w:rsid w:val="003C293E"/>
    <w:rsid w:val="003C2AA6"/>
    <w:rsid w:val="003C2B4A"/>
    <w:rsid w:val="003C2DD5"/>
    <w:rsid w:val="003C3128"/>
    <w:rsid w:val="003C3891"/>
    <w:rsid w:val="003C42A4"/>
    <w:rsid w:val="003C4397"/>
    <w:rsid w:val="003C4A34"/>
    <w:rsid w:val="003C4DB1"/>
    <w:rsid w:val="003C5180"/>
    <w:rsid w:val="003C5A21"/>
    <w:rsid w:val="003C6552"/>
    <w:rsid w:val="003C678C"/>
    <w:rsid w:val="003C6FF1"/>
    <w:rsid w:val="003C7484"/>
    <w:rsid w:val="003C7931"/>
    <w:rsid w:val="003C79E0"/>
    <w:rsid w:val="003D014F"/>
    <w:rsid w:val="003D0337"/>
    <w:rsid w:val="003D0E63"/>
    <w:rsid w:val="003D171A"/>
    <w:rsid w:val="003D173D"/>
    <w:rsid w:val="003D18AF"/>
    <w:rsid w:val="003D1EAF"/>
    <w:rsid w:val="003D257C"/>
    <w:rsid w:val="003D2825"/>
    <w:rsid w:val="003D2A69"/>
    <w:rsid w:val="003D3174"/>
    <w:rsid w:val="003D4259"/>
    <w:rsid w:val="003D469D"/>
    <w:rsid w:val="003D481C"/>
    <w:rsid w:val="003D4C62"/>
    <w:rsid w:val="003D4D37"/>
    <w:rsid w:val="003D5222"/>
    <w:rsid w:val="003D56D0"/>
    <w:rsid w:val="003D5F51"/>
    <w:rsid w:val="003D608F"/>
    <w:rsid w:val="003D60A4"/>
    <w:rsid w:val="003D6ACA"/>
    <w:rsid w:val="003D7290"/>
    <w:rsid w:val="003D749C"/>
    <w:rsid w:val="003D7A38"/>
    <w:rsid w:val="003E04DA"/>
    <w:rsid w:val="003E0A3B"/>
    <w:rsid w:val="003E1754"/>
    <w:rsid w:val="003E22A3"/>
    <w:rsid w:val="003E2471"/>
    <w:rsid w:val="003E2DFC"/>
    <w:rsid w:val="003E30F0"/>
    <w:rsid w:val="003E3374"/>
    <w:rsid w:val="003E36A2"/>
    <w:rsid w:val="003E38A7"/>
    <w:rsid w:val="003E3A8A"/>
    <w:rsid w:val="003E3C96"/>
    <w:rsid w:val="003E40DA"/>
    <w:rsid w:val="003E4A3E"/>
    <w:rsid w:val="003E4D9A"/>
    <w:rsid w:val="003E58DD"/>
    <w:rsid w:val="003E5CD7"/>
    <w:rsid w:val="003E605E"/>
    <w:rsid w:val="003E629B"/>
    <w:rsid w:val="003E6699"/>
    <w:rsid w:val="003E66A9"/>
    <w:rsid w:val="003E6700"/>
    <w:rsid w:val="003E6D80"/>
    <w:rsid w:val="003E761B"/>
    <w:rsid w:val="003E7AA7"/>
    <w:rsid w:val="003E7D89"/>
    <w:rsid w:val="003E7FE9"/>
    <w:rsid w:val="003F02D0"/>
    <w:rsid w:val="003F04E9"/>
    <w:rsid w:val="003F09CB"/>
    <w:rsid w:val="003F0B7C"/>
    <w:rsid w:val="003F0E25"/>
    <w:rsid w:val="003F0E61"/>
    <w:rsid w:val="003F1A76"/>
    <w:rsid w:val="003F1AA0"/>
    <w:rsid w:val="003F1E95"/>
    <w:rsid w:val="003F243E"/>
    <w:rsid w:val="003F2AEE"/>
    <w:rsid w:val="003F2C58"/>
    <w:rsid w:val="003F2D74"/>
    <w:rsid w:val="003F2F41"/>
    <w:rsid w:val="003F32C7"/>
    <w:rsid w:val="003F32F7"/>
    <w:rsid w:val="003F483E"/>
    <w:rsid w:val="003F49B1"/>
    <w:rsid w:val="003F4C3E"/>
    <w:rsid w:val="003F502C"/>
    <w:rsid w:val="003F5BB9"/>
    <w:rsid w:val="003F5CCF"/>
    <w:rsid w:val="003F5E7E"/>
    <w:rsid w:val="003F5FEC"/>
    <w:rsid w:val="003F6F6D"/>
    <w:rsid w:val="003F708C"/>
    <w:rsid w:val="003F73E5"/>
    <w:rsid w:val="003F7818"/>
    <w:rsid w:val="003F7966"/>
    <w:rsid w:val="004000C4"/>
    <w:rsid w:val="00400D77"/>
    <w:rsid w:val="0040208C"/>
    <w:rsid w:val="00402C7B"/>
    <w:rsid w:val="00402EEC"/>
    <w:rsid w:val="00402F71"/>
    <w:rsid w:val="0040373F"/>
    <w:rsid w:val="00403CDA"/>
    <w:rsid w:val="004045A4"/>
    <w:rsid w:val="00404967"/>
    <w:rsid w:val="00404A7A"/>
    <w:rsid w:val="00404B37"/>
    <w:rsid w:val="0040510D"/>
    <w:rsid w:val="0040516A"/>
    <w:rsid w:val="004051A8"/>
    <w:rsid w:val="00405B41"/>
    <w:rsid w:val="004060F7"/>
    <w:rsid w:val="004064CC"/>
    <w:rsid w:val="004071F8"/>
    <w:rsid w:val="00407AF9"/>
    <w:rsid w:val="00407BDA"/>
    <w:rsid w:val="00407FAD"/>
    <w:rsid w:val="004101F9"/>
    <w:rsid w:val="0041048A"/>
    <w:rsid w:val="004104E7"/>
    <w:rsid w:val="00410630"/>
    <w:rsid w:val="00410F5B"/>
    <w:rsid w:val="00411842"/>
    <w:rsid w:val="00412522"/>
    <w:rsid w:val="004128D2"/>
    <w:rsid w:val="00412967"/>
    <w:rsid w:val="00412CA4"/>
    <w:rsid w:val="004131FE"/>
    <w:rsid w:val="00413356"/>
    <w:rsid w:val="004135E5"/>
    <w:rsid w:val="00413771"/>
    <w:rsid w:val="004137EF"/>
    <w:rsid w:val="00413A6C"/>
    <w:rsid w:val="00413DB5"/>
    <w:rsid w:val="0041420A"/>
    <w:rsid w:val="004142AC"/>
    <w:rsid w:val="0041456D"/>
    <w:rsid w:val="00414AF2"/>
    <w:rsid w:val="00414CC1"/>
    <w:rsid w:val="00415152"/>
    <w:rsid w:val="004154F1"/>
    <w:rsid w:val="0041558C"/>
    <w:rsid w:val="00415BA3"/>
    <w:rsid w:val="004165F5"/>
    <w:rsid w:val="004167C3"/>
    <w:rsid w:val="00416861"/>
    <w:rsid w:val="00416ACC"/>
    <w:rsid w:val="00416BCF"/>
    <w:rsid w:val="00416ECB"/>
    <w:rsid w:val="00417292"/>
    <w:rsid w:val="00417529"/>
    <w:rsid w:val="00417893"/>
    <w:rsid w:val="00417A7C"/>
    <w:rsid w:val="0042000B"/>
    <w:rsid w:val="004203EC"/>
    <w:rsid w:val="004205BC"/>
    <w:rsid w:val="004209E4"/>
    <w:rsid w:val="00420D9E"/>
    <w:rsid w:val="00421209"/>
    <w:rsid w:val="004215F9"/>
    <w:rsid w:val="00421AA4"/>
    <w:rsid w:val="00421ADC"/>
    <w:rsid w:val="0042245F"/>
    <w:rsid w:val="00422EAC"/>
    <w:rsid w:val="00422F14"/>
    <w:rsid w:val="00422FBE"/>
    <w:rsid w:val="004233E6"/>
    <w:rsid w:val="0042391B"/>
    <w:rsid w:val="0042395D"/>
    <w:rsid w:val="00423A12"/>
    <w:rsid w:val="00423A79"/>
    <w:rsid w:val="004242A8"/>
    <w:rsid w:val="004246D3"/>
    <w:rsid w:val="004249A8"/>
    <w:rsid w:val="00424AF8"/>
    <w:rsid w:val="00424DFE"/>
    <w:rsid w:val="0042555F"/>
    <w:rsid w:val="004256AC"/>
    <w:rsid w:val="00425DFF"/>
    <w:rsid w:val="00425F4A"/>
    <w:rsid w:val="004260DD"/>
    <w:rsid w:val="0042666E"/>
    <w:rsid w:val="004268CD"/>
    <w:rsid w:val="00426FF4"/>
    <w:rsid w:val="0042731E"/>
    <w:rsid w:val="004273D8"/>
    <w:rsid w:val="004274CB"/>
    <w:rsid w:val="00427673"/>
    <w:rsid w:val="00427ACF"/>
    <w:rsid w:val="004303E1"/>
    <w:rsid w:val="004304BA"/>
    <w:rsid w:val="004304D9"/>
    <w:rsid w:val="004311AF"/>
    <w:rsid w:val="004312D1"/>
    <w:rsid w:val="004313CB"/>
    <w:rsid w:val="004318C8"/>
    <w:rsid w:val="00431AEE"/>
    <w:rsid w:val="00431CCE"/>
    <w:rsid w:val="00432DA7"/>
    <w:rsid w:val="00432DB3"/>
    <w:rsid w:val="004338A6"/>
    <w:rsid w:val="00434437"/>
    <w:rsid w:val="00434655"/>
    <w:rsid w:val="00434A5D"/>
    <w:rsid w:val="00434E86"/>
    <w:rsid w:val="00434EE5"/>
    <w:rsid w:val="00435299"/>
    <w:rsid w:val="004352E1"/>
    <w:rsid w:val="00435726"/>
    <w:rsid w:val="00435D54"/>
    <w:rsid w:val="00435EBC"/>
    <w:rsid w:val="004361B0"/>
    <w:rsid w:val="0043660E"/>
    <w:rsid w:val="00436A5C"/>
    <w:rsid w:val="00436C3C"/>
    <w:rsid w:val="00436F03"/>
    <w:rsid w:val="00437281"/>
    <w:rsid w:val="00437B8A"/>
    <w:rsid w:val="00440054"/>
    <w:rsid w:val="00440A44"/>
    <w:rsid w:val="00440F70"/>
    <w:rsid w:val="00441A1A"/>
    <w:rsid w:val="00441AF1"/>
    <w:rsid w:val="00441BF0"/>
    <w:rsid w:val="00441C77"/>
    <w:rsid w:val="004429A7"/>
    <w:rsid w:val="004429CA"/>
    <w:rsid w:val="00442CA8"/>
    <w:rsid w:val="00443016"/>
    <w:rsid w:val="004432F1"/>
    <w:rsid w:val="00443C47"/>
    <w:rsid w:val="00443FE5"/>
    <w:rsid w:val="0044411C"/>
    <w:rsid w:val="00444955"/>
    <w:rsid w:val="00444D3E"/>
    <w:rsid w:val="00444EE9"/>
    <w:rsid w:val="00444F0C"/>
    <w:rsid w:val="0044517F"/>
    <w:rsid w:val="00445B95"/>
    <w:rsid w:val="00446A9B"/>
    <w:rsid w:val="00446ED4"/>
    <w:rsid w:val="00447536"/>
    <w:rsid w:val="00447901"/>
    <w:rsid w:val="00447DEB"/>
    <w:rsid w:val="004503EE"/>
    <w:rsid w:val="0045048F"/>
    <w:rsid w:val="00450BEE"/>
    <w:rsid w:val="00450D07"/>
    <w:rsid w:val="00450EE4"/>
    <w:rsid w:val="004512F3"/>
    <w:rsid w:val="00451F03"/>
    <w:rsid w:val="00452AF2"/>
    <w:rsid w:val="00452C0D"/>
    <w:rsid w:val="00452F1D"/>
    <w:rsid w:val="00453080"/>
    <w:rsid w:val="00453467"/>
    <w:rsid w:val="00453A8B"/>
    <w:rsid w:val="00453AB8"/>
    <w:rsid w:val="00454189"/>
    <w:rsid w:val="00454B2C"/>
    <w:rsid w:val="00454C26"/>
    <w:rsid w:val="00455186"/>
    <w:rsid w:val="004553B4"/>
    <w:rsid w:val="00455E6B"/>
    <w:rsid w:val="00455FE6"/>
    <w:rsid w:val="004561C0"/>
    <w:rsid w:val="0045620F"/>
    <w:rsid w:val="0045625A"/>
    <w:rsid w:val="004563D1"/>
    <w:rsid w:val="00456A74"/>
    <w:rsid w:val="00456B37"/>
    <w:rsid w:val="0045726D"/>
    <w:rsid w:val="00457973"/>
    <w:rsid w:val="00457C03"/>
    <w:rsid w:val="0046063B"/>
    <w:rsid w:val="00460BFC"/>
    <w:rsid w:val="00460DA7"/>
    <w:rsid w:val="00461454"/>
    <w:rsid w:val="00461538"/>
    <w:rsid w:val="004622AE"/>
    <w:rsid w:val="00462834"/>
    <w:rsid w:val="00462877"/>
    <w:rsid w:val="004628E6"/>
    <w:rsid w:val="00462D01"/>
    <w:rsid w:val="00463614"/>
    <w:rsid w:val="0046374C"/>
    <w:rsid w:val="00463CBD"/>
    <w:rsid w:val="004643BB"/>
    <w:rsid w:val="00464404"/>
    <w:rsid w:val="00464B82"/>
    <w:rsid w:val="00465228"/>
    <w:rsid w:val="004663A0"/>
    <w:rsid w:val="00466553"/>
    <w:rsid w:val="00466913"/>
    <w:rsid w:val="004673F3"/>
    <w:rsid w:val="00467979"/>
    <w:rsid w:val="00467B78"/>
    <w:rsid w:val="00470265"/>
    <w:rsid w:val="004708EE"/>
    <w:rsid w:val="00470AC2"/>
    <w:rsid w:val="004713CD"/>
    <w:rsid w:val="004717F1"/>
    <w:rsid w:val="00471C32"/>
    <w:rsid w:val="00471CE5"/>
    <w:rsid w:val="00472A47"/>
    <w:rsid w:val="00472E7A"/>
    <w:rsid w:val="00473528"/>
    <w:rsid w:val="00473608"/>
    <w:rsid w:val="00473951"/>
    <w:rsid w:val="00473AB0"/>
    <w:rsid w:val="00474252"/>
    <w:rsid w:val="00474609"/>
    <w:rsid w:val="00474612"/>
    <w:rsid w:val="0047487B"/>
    <w:rsid w:val="00474C18"/>
    <w:rsid w:val="00474E1B"/>
    <w:rsid w:val="00474F63"/>
    <w:rsid w:val="004750A6"/>
    <w:rsid w:val="004752CB"/>
    <w:rsid w:val="00475A67"/>
    <w:rsid w:val="00475BE8"/>
    <w:rsid w:val="00475EA0"/>
    <w:rsid w:val="004760B7"/>
    <w:rsid w:val="004761A1"/>
    <w:rsid w:val="00476361"/>
    <w:rsid w:val="00477305"/>
    <w:rsid w:val="0047736F"/>
    <w:rsid w:val="00480192"/>
    <w:rsid w:val="00480668"/>
    <w:rsid w:val="00480859"/>
    <w:rsid w:val="00480BEC"/>
    <w:rsid w:val="00480DAF"/>
    <w:rsid w:val="00481DE7"/>
    <w:rsid w:val="0048221F"/>
    <w:rsid w:val="0048278D"/>
    <w:rsid w:val="00482BD3"/>
    <w:rsid w:val="00483350"/>
    <w:rsid w:val="00483D7C"/>
    <w:rsid w:val="004849B6"/>
    <w:rsid w:val="00484C90"/>
    <w:rsid w:val="004851AA"/>
    <w:rsid w:val="00485263"/>
    <w:rsid w:val="004852FC"/>
    <w:rsid w:val="004855B1"/>
    <w:rsid w:val="00485A41"/>
    <w:rsid w:val="00485E26"/>
    <w:rsid w:val="00486D70"/>
    <w:rsid w:val="00487B80"/>
    <w:rsid w:val="004902AA"/>
    <w:rsid w:val="004902C9"/>
    <w:rsid w:val="004905A8"/>
    <w:rsid w:val="00490DD1"/>
    <w:rsid w:val="00491877"/>
    <w:rsid w:val="00491DE1"/>
    <w:rsid w:val="00491EED"/>
    <w:rsid w:val="00491FCD"/>
    <w:rsid w:val="004926AD"/>
    <w:rsid w:val="0049301D"/>
    <w:rsid w:val="00493D8C"/>
    <w:rsid w:val="004947C4"/>
    <w:rsid w:val="004948FF"/>
    <w:rsid w:val="00494A56"/>
    <w:rsid w:val="0049556F"/>
    <w:rsid w:val="004957AB"/>
    <w:rsid w:val="004962C2"/>
    <w:rsid w:val="004971FF"/>
    <w:rsid w:val="00497919"/>
    <w:rsid w:val="00497D44"/>
    <w:rsid w:val="004A031F"/>
    <w:rsid w:val="004A052B"/>
    <w:rsid w:val="004A0CB3"/>
    <w:rsid w:val="004A10E2"/>
    <w:rsid w:val="004A116D"/>
    <w:rsid w:val="004A1744"/>
    <w:rsid w:val="004A1CED"/>
    <w:rsid w:val="004A20B9"/>
    <w:rsid w:val="004A2630"/>
    <w:rsid w:val="004A36AD"/>
    <w:rsid w:val="004A3E2A"/>
    <w:rsid w:val="004A3EA8"/>
    <w:rsid w:val="004A417E"/>
    <w:rsid w:val="004A4460"/>
    <w:rsid w:val="004A597B"/>
    <w:rsid w:val="004A6434"/>
    <w:rsid w:val="004A69B8"/>
    <w:rsid w:val="004A6CD4"/>
    <w:rsid w:val="004A729C"/>
    <w:rsid w:val="004A7415"/>
    <w:rsid w:val="004A74AC"/>
    <w:rsid w:val="004A7585"/>
    <w:rsid w:val="004A7813"/>
    <w:rsid w:val="004B139A"/>
    <w:rsid w:val="004B19B6"/>
    <w:rsid w:val="004B24DA"/>
    <w:rsid w:val="004B2AF2"/>
    <w:rsid w:val="004B2E88"/>
    <w:rsid w:val="004B37D6"/>
    <w:rsid w:val="004B49A6"/>
    <w:rsid w:val="004B553F"/>
    <w:rsid w:val="004B61F2"/>
    <w:rsid w:val="004B72E2"/>
    <w:rsid w:val="004B7724"/>
    <w:rsid w:val="004B7C72"/>
    <w:rsid w:val="004C04A3"/>
    <w:rsid w:val="004C154D"/>
    <w:rsid w:val="004C21ED"/>
    <w:rsid w:val="004C2277"/>
    <w:rsid w:val="004C260C"/>
    <w:rsid w:val="004C2823"/>
    <w:rsid w:val="004C3B30"/>
    <w:rsid w:val="004C3BC3"/>
    <w:rsid w:val="004C472E"/>
    <w:rsid w:val="004C4AC8"/>
    <w:rsid w:val="004C5AE7"/>
    <w:rsid w:val="004C5C11"/>
    <w:rsid w:val="004C5D53"/>
    <w:rsid w:val="004C68BC"/>
    <w:rsid w:val="004C6B80"/>
    <w:rsid w:val="004C6FAC"/>
    <w:rsid w:val="004C73CD"/>
    <w:rsid w:val="004C7956"/>
    <w:rsid w:val="004C7DBF"/>
    <w:rsid w:val="004C7E5C"/>
    <w:rsid w:val="004D00B0"/>
    <w:rsid w:val="004D00D5"/>
    <w:rsid w:val="004D0481"/>
    <w:rsid w:val="004D04C6"/>
    <w:rsid w:val="004D09F3"/>
    <w:rsid w:val="004D10C9"/>
    <w:rsid w:val="004D1483"/>
    <w:rsid w:val="004D157E"/>
    <w:rsid w:val="004D15CA"/>
    <w:rsid w:val="004D185B"/>
    <w:rsid w:val="004D1E3C"/>
    <w:rsid w:val="004D21A8"/>
    <w:rsid w:val="004D24E4"/>
    <w:rsid w:val="004D263B"/>
    <w:rsid w:val="004D361A"/>
    <w:rsid w:val="004D3696"/>
    <w:rsid w:val="004D431F"/>
    <w:rsid w:val="004D45EB"/>
    <w:rsid w:val="004D58FA"/>
    <w:rsid w:val="004D615F"/>
    <w:rsid w:val="004D62EC"/>
    <w:rsid w:val="004D681D"/>
    <w:rsid w:val="004D6EE1"/>
    <w:rsid w:val="004D6F66"/>
    <w:rsid w:val="004D71BC"/>
    <w:rsid w:val="004D7606"/>
    <w:rsid w:val="004D7C1E"/>
    <w:rsid w:val="004E0853"/>
    <w:rsid w:val="004E085E"/>
    <w:rsid w:val="004E0A5C"/>
    <w:rsid w:val="004E1574"/>
    <w:rsid w:val="004E1977"/>
    <w:rsid w:val="004E1AF9"/>
    <w:rsid w:val="004E1EEE"/>
    <w:rsid w:val="004E1FFB"/>
    <w:rsid w:val="004E29A1"/>
    <w:rsid w:val="004E2A15"/>
    <w:rsid w:val="004E340E"/>
    <w:rsid w:val="004E3A78"/>
    <w:rsid w:val="004E3A91"/>
    <w:rsid w:val="004E3C88"/>
    <w:rsid w:val="004E3D35"/>
    <w:rsid w:val="004E3E3C"/>
    <w:rsid w:val="004E3FD1"/>
    <w:rsid w:val="004E41A8"/>
    <w:rsid w:val="004E41B4"/>
    <w:rsid w:val="004E4251"/>
    <w:rsid w:val="004E44A2"/>
    <w:rsid w:val="004E4542"/>
    <w:rsid w:val="004E468D"/>
    <w:rsid w:val="004E4701"/>
    <w:rsid w:val="004E4752"/>
    <w:rsid w:val="004E5636"/>
    <w:rsid w:val="004E5A72"/>
    <w:rsid w:val="004E5A9C"/>
    <w:rsid w:val="004E6326"/>
    <w:rsid w:val="004E7478"/>
    <w:rsid w:val="004E75E3"/>
    <w:rsid w:val="004E7F86"/>
    <w:rsid w:val="004F07DA"/>
    <w:rsid w:val="004F0AF8"/>
    <w:rsid w:val="004F0BB3"/>
    <w:rsid w:val="004F0DB1"/>
    <w:rsid w:val="004F1004"/>
    <w:rsid w:val="004F11BE"/>
    <w:rsid w:val="004F1A0F"/>
    <w:rsid w:val="004F1E96"/>
    <w:rsid w:val="004F2046"/>
    <w:rsid w:val="004F2583"/>
    <w:rsid w:val="004F2DF3"/>
    <w:rsid w:val="004F2E3C"/>
    <w:rsid w:val="004F2E56"/>
    <w:rsid w:val="004F3008"/>
    <w:rsid w:val="004F305B"/>
    <w:rsid w:val="004F3509"/>
    <w:rsid w:val="004F38CB"/>
    <w:rsid w:val="004F39FB"/>
    <w:rsid w:val="004F3BA1"/>
    <w:rsid w:val="004F3E70"/>
    <w:rsid w:val="004F5160"/>
    <w:rsid w:val="004F56E4"/>
    <w:rsid w:val="004F5A07"/>
    <w:rsid w:val="004F5DE5"/>
    <w:rsid w:val="004F5EAF"/>
    <w:rsid w:val="004F6E11"/>
    <w:rsid w:val="004F7C73"/>
    <w:rsid w:val="0050100B"/>
    <w:rsid w:val="00501099"/>
    <w:rsid w:val="0050151E"/>
    <w:rsid w:val="00501867"/>
    <w:rsid w:val="00501F58"/>
    <w:rsid w:val="0050222F"/>
    <w:rsid w:val="00502E67"/>
    <w:rsid w:val="00503122"/>
    <w:rsid w:val="00503C99"/>
    <w:rsid w:val="00503E5F"/>
    <w:rsid w:val="00503F60"/>
    <w:rsid w:val="00504F92"/>
    <w:rsid w:val="005051D3"/>
    <w:rsid w:val="0050527A"/>
    <w:rsid w:val="00505396"/>
    <w:rsid w:val="005055B2"/>
    <w:rsid w:val="00505646"/>
    <w:rsid w:val="00505AFF"/>
    <w:rsid w:val="00505D89"/>
    <w:rsid w:val="005068C7"/>
    <w:rsid w:val="00506F87"/>
    <w:rsid w:val="005079C9"/>
    <w:rsid w:val="00510084"/>
    <w:rsid w:val="005103AD"/>
    <w:rsid w:val="00510884"/>
    <w:rsid w:val="00511247"/>
    <w:rsid w:val="0051138F"/>
    <w:rsid w:val="00511978"/>
    <w:rsid w:val="00511B6C"/>
    <w:rsid w:val="0051208F"/>
    <w:rsid w:val="00512816"/>
    <w:rsid w:val="005130A1"/>
    <w:rsid w:val="0051346D"/>
    <w:rsid w:val="0051390C"/>
    <w:rsid w:val="00513911"/>
    <w:rsid w:val="00513A9A"/>
    <w:rsid w:val="005140CA"/>
    <w:rsid w:val="00514799"/>
    <w:rsid w:val="00515504"/>
    <w:rsid w:val="00515B6F"/>
    <w:rsid w:val="00515C3F"/>
    <w:rsid w:val="00516951"/>
    <w:rsid w:val="0051746C"/>
    <w:rsid w:val="00517A2E"/>
    <w:rsid w:val="00517B96"/>
    <w:rsid w:val="00517BC2"/>
    <w:rsid w:val="00517FCC"/>
    <w:rsid w:val="0052030D"/>
    <w:rsid w:val="005206F8"/>
    <w:rsid w:val="005208D6"/>
    <w:rsid w:val="005209BD"/>
    <w:rsid w:val="00521655"/>
    <w:rsid w:val="00521811"/>
    <w:rsid w:val="00521F49"/>
    <w:rsid w:val="005220EF"/>
    <w:rsid w:val="00522243"/>
    <w:rsid w:val="005224A1"/>
    <w:rsid w:val="00522C14"/>
    <w:rsid w:val="00522F59"/>
    <w:rsid w:val="00523588"/>
    <w:rsid w:val="00523F3A"/>
    <w:rsid w:val="00523FC5"/>
    <w:rsid w:val="00524C4D"/>
    <w:rsid w:val="00525432"/>
    <w:rsid w:val="00525463"/>
    <w:rsid w:val="005259E7"/>
    <w:rsid w:val="00525B54"/>
    <w:rsid w:val="00526457"/>
    <w:rsid w:val="005264A1"/>
    <w:rsid w:val="005264A6"/>
    <w:rsid w:val="0052661C"/>
    <w:rsid w:val="0052678D"/>
    <w:rsid w:val="0052682C"/>
    <w:rsid w:val="00526982"/>
    <w:rsid w:val="00526DEC"/>
    <w:rsid w:val="00526FD4"/>
    <w:rsid w:val="0052780E"/>
    <w:rsid w:val="005313CD"/>
    <w:rsid w:val="00532707"/>
    <w:rsid w:val="00532AF4"/>
    <w:rsid w:val="00532B8D"/>
    <w:rsid w:val="0053339A"/>
    <w:rsid w:val="005336D6"/>
    <w:rsid w:val="005337DA"/>
    <w:rsid w:val="00533C1A"/>
    <w:rsid w:val="00533E05"/>
    <w:rsid w:val="0053479F"/>
    <w:rsid w:val="005347A5"/>
    <w:rsid w:val="005349F9"/>
    <w:rsid w:val="00534B9C"/>
    <w:rsid w:val="00534EA9"/>
    <w:rsid w:val="00535257"/>
    <w:rsid w:val="005359D1"/>
    <w:rsid w:val="00535E52"/>
    <w:rsid w:val="005360EB"/>
    <w:rsid w:val="005362B8"/>
    <w:rsid w:val="0053636B"/>
    <w:rsid w:val="005365C0"/>
    <w:rsid w:val="0053690F"/>
    <w:rsid w:val="0053705D"/>
    <w:rsid w:val="0053795F"/>
    <w:rsid w:val="00537B57"/>
    <w:rsid w:val="00537DF4"/>
    <w:rsid w:val="00540002"/>
    <w:rsid w:val="00540266"/>
    <w:rsid w:val="00540510"/>
    <w:rsid w:val="00541514"/>
    <w:rsid w:val="00541EDD"/>
    <w:rsid w:val="00542BD8"/>
    <w:rsid w:val="0054306B"/>
    <w:rsid w:val="00543428"/>
    <w:rsid w:val="00543BB9"/>
    <w:rsid w:val="00544CA6"/>
    <w:rsid w:val="00544DC9"/>
    <w:rsid w:val="00544FE9"/>
    <w:rsid w:val="005453D4"/>
    <w:rsid w:val="00545FD3"/>
    <w:rsid w:val="005465EE"/>
    <w:rsid w:val="00546B8F"/>
    <w:rsid w:val="005476FC"/>
    <w:rsid w:val="00547B92"/>
    <w:rsid w:val="0055013D"/>
    <w:rsid w:val="0055115C"/>
    <w:rsid w:val="005511F5"/>
    <w:rsid w:val="00551B3E"/>
    <w:rsid w:val="00551BA2"/>
    <w:rsid w:val="00552BA9"/>
    <w:rsid w:val="00552DA7"/>
    <w:rsid w:val="005535FF"/>
    <w:rsid w:val="00553633"/>
    <w:rsid w:val="005539FE"/>
    <w:rsid w:val="00553CB9"/>
    <w:rsid w:val="005540EF"/>
    <w:rsid w:val="0055488B"/>
    <w:rsid w:val="00554E41"/>
    <w:rsid w:val="00554F22"/>
    <w:rsid w:val="00554F7E"/>
    <w:rsid w:val="00555668"/>
    <w:rsid w:val="00555EC5"/>
    <w:rsid w:val="00556078"/>
    <w:rsid w:val="00556222"/>
    <w:rsid w:val="00556288"/>
    <w:rsid w:val="0055635F"/>
    <w:rsid w:val="0055643F"/>
    <w:rsid w:val="00556510"/>
    <w:rsid w:val="0055689B"/>
    <w:rsid w:val="00556A19"/>
    <w:rsid w:val="00556A6C"/>
    <w:rsid w:val="00556E94"/>
    <w:rsid w:val="00557057"/>
    <w:rsid w:val="00557083"/>
    <w:rsid w:val="00557131"/>
    <w:rsid w:val="005571B0"/>
    <w:rsid w:val="0055773D"/>
    <w:rsid w:val="00557A04"/>
    <w:rsid w:val="00557B66"/>
    <w:rsid w:val="0056117F"/>
    <w:rsid w:val="005611E5"/>
    <w:rsid w:val="005617CD"/>
    <w:rsid w:val="00561E22"/>
    <w:rsid w:val="00561E80"/>
    <w:rsid w:val="00561FEC"/>
    <w:rsid w:val="00562461"/>
    <w:rsid w:val="00563671"/>
    <w:rsid w:val="005637A4"/>
    <w:rsid w:val="00563841"/>
    <w:rsid w:val="0056388E"/>
    <w:rsid w:val="00563A94"/>
    <w:rsid w:val="0056441A"/>
    <w:rsid w:val="0056461C"/>
    <w:rsid w:val="00564632"/>
    <w:rsid w:val="00564883"/>
    <w:rsid w:val="005648DF"/>
    <w:rsid w:val="0056524C"/>
    <w:rsid w:val="0056529C"/>
    <w:rsid w:val="00565832"/>
    <w:rsid w:val="00565A30"/>
    <w:rsid w:val="00565AC9"/>
    <w:rsid w:val="005664C6"/>
    <w:rsid w:val="00566D54"/>
    <w:rsid w:val="00566E7A"/>
    <w:rsid w:val="0056709A"/>
    <w:rsid w:val="005678DC"/>
    <w:rsid w:val="00567928"/>
    <w:rsid w:val="00567A0F"/>
    <w:rsid w:val="00567D04"/>
    <w:rsid w:val="005702EA"/>
    <w:rsid w:val="0057060D"/>
    <w:rsid w:val="00570646"/>
    <w:rsid w:val="00570A42"/>
    <w:rsid w:val="005712EB"/>
    <w:rsid w:val="005717AE"/>
    <w:rsid w:val="005718CE"/>
    <w:rsid w:val="00571B6A"/>
    <w:rsid w:val="00571FD3"/>
    <w:rsid w:val="005722BE"/>
    <w:rsid w:val="005727EF"/>
    <w:rsid w:val="00572A6D"/>
    <w:rsid w:val="00572B4F"/>
    <w:rsid w:val="00572CC8"/>
    <w:rsid w:val="00573078"/>
    <w:rsid w:val="005734C9"/>
    <w:rsid w:val="0057366F"/>
    <w:rsid w:val="00573810"/>
    <w:rsid w:val="00573C4E"/>
    <w:rsid w:val="00575948"/>
    <w:rsid w:val="00575C22"/>
    <w:rsid w:val="00575DF4"/>
    <w:rsid w:val="00575FD7"/>
    <w:rsid w:val="00576100"/>
    <w:rsid w:val="0057615B"/>
    <w:rsid w:val="0057657C"/>
    <w:rsid w:val="00576BFF"/>
    <w:rsid w:val="00576C99"/>
    <w:rsid w:val="00576ED1"/>
    <w:rsid w:val="00576F29"/>
    <w:rsid w:val="005771C9"/>
    <w:rsid w:val="0057722B"/>
    <w:rsid w:val="005774FE"/>
    <w:rsid w:val="005800CF"/>
    <w:rsid w:val="0058039C"/>
    <w:rsid w:val="005806E8"/>
    <w:rsid w:val="00580724"/>
    <w:rsid w:val="00580C1A"/>
    <w:rsid w:val="00581634"/>
    <w:rsid w:val="0058275C"/>
    <w:rsid w:val="00582C7F"/>
    <w:rsid w:val="005833F8"/>
    <w:rsid w:val="00583496"/>
    <w:rsid w:val="00584174"/>
    <w:rsid w:val="00585524"/>
    <w:rsid w:val="00585F08"/>
    <w:rsid w:val="0058614F"/>
    <w:rsid w:val="005873C4"/>
    <w:rsid w:val="005875AE"/>
    <w:rsid w:val="00590B81"/>
    <w:rsid w:val="00590ED0"/>
    <w:rsid w:val="00590EEA"/>
    <w:rsid w:val="005911E9"/>
    <w:rsid w:val="00591239"/>
    <w:rsid w:val="0059154E"/>
    <w:rsid w:val="00591DD1"/>
    <w:rsid w:val="005920B2"/>
    <w:rsid w:val="0059246D"/>
    <w:rsid w:val="0059272D"/>
    <w:rsid w:val="00592D70"/>
    <w:rsid w:val="00592DA2"/>
    <w:rsid w:val="0059335D"/>
    <w:rsid w:val="0059379B"/>
    <w:rsid w:val="00593D1F"/>
    <w:rsid w:val="00593EF9"/>
    <w:rsid w:val="005942AA"/>
    <w:rsid w:val="005952F3"/>
    <w:rsid w:val="00595A7C"/>
    <w:rsid w:val="00595C9A"/>
    <w:rsid w:val="00596988"/>
    <w:rsid w:val="00596FFD"/>
    <w:rsid w:val="00597040"/>
    <w:rsid w:val="00597064"/>
    <w:rsid w:val="005971F1"/>
    <w:rsid w:val="0059752D"/>
    <w:rsid w:val="005975EA"/>
    <w:rsid w:val="00597643"/>
    <w:rsid w:val="005A00C8"/>
    <w:rsid w:val="005A12EF"/>
    <w:rsid w:val="005A1A8B"/>
    <w:rsid w:val="005A20BB"/>
    <w:rsid w:val="005A238E"/>
    <w:rsid w:val="005A281A"/>
    <w:rsid w:val="005A2C29"/>
    <w:rsid w:val="005A3002"/>
    <w:rsid w:val="005A31FD"/>
    <w:rsid w:val="005A3299"/>
    <w:rsid w:val="005A34CD"/>
    <w:rsid w:val="005A3648"/>
    <w:rsid w:val="005A3E9D"/>
    <w:rsid w:val="005A4CBE"/>
    <w:rsid w:val="005A542F"/>
    <w:rsid w:val="005A57C1"/>
    <w:rsid w:val="005A5C54"/>
    <w:rsid w:val="005A5DD8"/>
    <w:rsid w:val="005A6467"/>
    <w:rsid w:val="005A64D7"/>
    <w:rsid w:val="005A65E0"/>
    <w:rsid w:val="005A6615"/>
    <w:rsid w:val="005A738B"/>
    <w:rsid w:val="005A7462"/>
    <w:rsid w:val="005A7889"/>
    <w:rsid w:val="005A7AB5"/>
    <w:rsid w:val="005B0EE1"/>
    <w:rsid w:val="005B16C3"/>
    <w:rsid w:val="005B21B5"/>
    <w:rsid w:val="005B22E6"/>
    <w:rsid w:val="005B3025"/>
    <w:rsid w:val="005B308E"/>
    <w:rsid w:val="005B3468"/>
    <w:rsid w:val="005B3561"/>
    <w:rsid w:val="005B3679"/>
    <w:rsid w:val="005B4B13"/>
    <w:rsid w:val="005B52BA"/>
    <w:rsid w:val="005B5CDB"/>
    <w:rsid w:val="005B703B"/>
    <w:rsid w:val="005B7604"/>
    <w:rsid w:val="005B7716"/>
    <w:rsid w:val="005B7B3E"/>
    <w:rsid w:val="005B7C56"/>
    <w:rsid w:val="005B7CE9"/>
    <w:rsid w:val="005C04F2"/>
    <w:rsid w:val="005C1197"/>
    <w:rsid w:val="005C18E6"/>
    <w:rsid w:val="005C1C90"/>
    <w:rsid w:val="005C1F36"/>
    <w:rsid w:val="005C2365"/>
    <w:rsid w:val="005C2450"/>
    <w:rsid w:val="005C2ADD"/>
    <w:rsid w:val="005C2C8D"/>
    <w:rsid w:val="005C3251"/>
    <w:rsid w:val="005C3429"/>
    <w:rsid w:val="005C3F4B"/>
    <w:rsid w:val="005C40BF"/>
    <w:rsid w:val="005C4342"/>
    <w:rsid w:val="005C43DF"/>
    <w:rsid w:val="005C4665"/>
    <w:rsid w:val="005C4CC7"/>
    <w:rsid w:val="005C5532"/>
    <w:rsid w:val="005C6005"/>
    <w:rsid w:val="005C6375"/>
    <w:rsid w:val="005C6D77"/>
    <w:rsid w:val="005C6E8A"/>
    <w:rsid w:val="005C7097"/>
    <w:rsid w:val="005C765F"/>
    <w:rsid w:val="005C779C"/>
    <w:rsid w:val="005C7939"/>
    <w:rsid w:val="005C7A4E"/>
    <w:rsid w:val="005C7D7F"/>
    <w:rsid w:val="005C7F92"/>
    <w:rsid w:val="005D0134"/>
    <w:rsid w:val="005D0506"/>
    <w:rsid w:val="005D07CC"/>
    <w:rsid w:val="005D0C57"/>
    <w:rsid w:val="005D11BD"/>
    <w:rsid w:val="005D13E0"/>
    <w:rsid w:val="005D15BC"/>
    <w:rsid w:val="005D23C2"/>
    <w:rsid w:val="005D2735"/>
    <w:rsid w:val="005D2821"/>
    <w:rsid w:val="005D398B"/>
    <w:rsid w:val="005D3BB7"/>
    <w:rsid w:val="005D3CAD"/>
    <w:rsid w:val="005D3DB4"/>
    <w:rsid w:val="005D49CA"/>
    <w:rsid w:val="005D4FB1"/>
    <w:rsid w:val="005D52B6"/>
    <w:rsid w:val="005D5508"/>
    <w:rsid w:val="005D58EB"/>
    <w:rsid w:val="005D5DCB"/>
    <w:rsid w:val="005D5F4D"/>
    <w:rsid w:val="005D6066"/>
    <w:rsid w:val="005D6705"/>
    <w:rsid w:val="005D68C5"/>
    <w:rsid w:val="005D6F86"/>
    <w:rsid w:val="005D7147"/>
    <w:rsid w:val="005D72B6"/>
    <w:rsid w:val="005D7714"/>
    <w:rsid w:val="005D7729"/>
    <w:rsid w:val="005E0CEB"/>
    <w:rsid w:val="005E1792"/>
    <w:rsid w:val="005E1D02"/>
    <w:rsid w:val="005E1DB1"/>
    <w:rsid w:val="005E1FB3"/>
    <w:rsid w:val="005E2109"/>
    <w:rsid w:val="005E2406"/>
    <w:rsid w:val="005E283F"/>
    <w:rsid w:val="005E3198"/>
    <w:rsid w:val="005E368A"/>
    <w:rsid w:val="005E3E34"/>
    <w:rsid w:val="005E3F24"/>
    <w:rsid w:val="005E4290"/>
    <w:rsid w:val="005E43A0"/>
    <w:rsid w:val="005E4682"/>
    <w:rsid w:val="005E497D"/>
    <w:rsid w:val="005E525A"/>
    <w:rsid w:val="005E5BBD"/>
    <w:rsid w:val="005E5FA0"/>
    <w:rsid w:val="005E5FDA"/>
    <w:rsid w:val="005E6282"/>
    <w:rsid w:val="005E6529"/>
    <w:rsid w:val="005E69A4"/>
    <w:rsid w:val="005E6AB5"/>
    <w:rsid w:val="005E707C"/>
    <w:rsid w:val="005E75FD"/>
    <w:rsid w:val="005E794F"/>
    <w:rsid w:val="005F05FA"/>
    <w:rsid w:val="005F0D78"/>
    <w:rsid w:val="005F13E6"/>
    <w:rsid w:val="005F18EE"/>
    <w:rsid w:val="005F1BDB"/>
    <w:rsid w:val="005F1BFE"/>
    <w:rsid w:val="005F1C02"/>
    <w:rsid w:val="005F282B"/>
    <w:rsid w:val="005F2CCC"/>
    <w:rsid w:val="005F2DD8"/>
    <w:rsid w:val="005F349C"/>
    <w:rsid w:val="005F3810"/>
    <w:rsid w:val="005F3A1A"/>
    <w:rsid w:val="005F3C27"/>
    <w:rsid w:val="005F41A4"/>
    <w:rsid w:val="005F436C"/>
    <w:rsid w:val="005F5216"/>
    <w:rsid w:val="005F54EB"/>
    <w:rsid w:val="005F594A"/>
    <w:rsid w:val="005F5DAF"/>
    <w:rsid w:val="005F6096"/>
    <w:rsid w:val="005F6282"/>
    <w:rsid w:val="005F6CC3"/>
    <w:rsid w:val="005F70F8"/>
    <w:rsid w:val="005F747A"/>
    <w:rsid w:val="005F7624"/>
    <w:rsid w:val="005F7802"/>
    <w:rsid w:val="005F7CAA"/>
    <w:rsid w:val="005F7ED9"/>
    <w:rsid w:val="006008CB"/>
    <w:rsid w:val="00600A7B"/>
    <w:rsid w:val="00600EE4"/>
    <w:rsid w:val="00600F64"/>
    <w:rsid w:val="00601068"/>
    <w:rsid w:val="00601437"/>
    <w:rsid w:val="00601D8F"/>
    <w:rsid w:val="00601DF8"/>
    <w:rsid w:val="00601EB4"/>
    <w:rsid w:val="00602E09"/>
    <w:rsid w:val="00603D5B"/>
    <w:rsid w:val="0060497C"/>
    <w:rsid w:val="006049E2"/>
    <w:rsid w:val="00604F21"/>
    <w:rsid w:val="006062ED"/>
    <w:rsid w:val="0060646D"/>
    <w:rsid w:val="00606587"/>
    <w:rsid w:val="00606821"/>
    <w:rsid w:val="006068D1"/>
    <w:rsid w:val="00606A85"/>
    <w:rsid w:val="00606C97"/>
    <w:rsid w:val="00607328"/>
    <w:rsid w:val="00607411"/>
    <w:rsid w:val="0060794A"/>
    <w:rsid w:val="00607DC9"/>
    <w:rsid w:val="00607F47"/>
    <w:rsid w:val="0061073F"/>
    <w:rsid w:val="00610801"/>
    <w:rsid w:val="00610A72"/>
    <w:rsid w:val="00610B73"/>
    <w:rsid w:val="00610D59"/>
    <w:rsid w:val="00611513"/>
    <w:rsid w:val="00612788"/>
    <w:rsid w:val="00612D28"/>
    <w:rsid w:val="0061355E"/>
    <w:rsid w:val="00613A68"/>
    <w:rsid w:val="00613FA7"/>
    <w:rsid w:val="0061427F"/>
    <w:rsid w:val="00614818"/>
    <w:rsid w:val="006149BF"/>
    <w:rsid w:val="00614D95"/>
    <w:rsid w:val="00614E88"/>
    <w:rsid w:val="0061516A"/>
    <w:rsid w:val="00615678"/>
    <w:rsid w:val="006159BD"/>
    <w:rsid w:val="00615ABE"/>
    <w:rsid w:val="00615BF6"/>
    <w:rsid w:val="00616283"/>
    <w:rsid w:val="006163D3"/>
    <w:rsid w:val="00616E5A"/>
    <w:rsid w:val="00617451"/>
    <w:rsid w:val="00617486"/>
    <w:rsid w:val="00617E23"/>
    <w:rsid w:val="00620176"/>
    <w:rsid w:val="006210AC"/>
    <w:rsid w:val="006211D0"/>
    <w:rsid w:val="006212DE"/>
    <w:rsid w:val="0062254D"/>
    <w:rsid w:val="0062310D"/>
    <w:rsid w:val="0062349A"/>
    <w:rsid w:val="00623576"/>
    <w:rsid w:val="00623A96"/>
    <w:rsid w:val="006243A0"/>
    <w:rsid w:val="00624639"/>
    <w:rsid w:val="00624BD1"/>
    <w:rsid w:val="00625340"/>
    <w:rsid w:val="00625573"/>
    <w:rsid w:val="006255A8"/>
    <w:rsid w:val="00625AED"/>
    <w:rsid w:val="00625FD8"/>
    <w:rsid w:val="006260AE"/>
    <w:rsid w:val="00626B08"/>
    <w:rsid w:val="00626BBA"/>
    <w:rsid w:val="00626D61"/>
    <w:rsid w:val="00626DE7"/>
    <w:rsid w:val="00627493"/>
    <w:rsid w:val="00627A46"/>
    <w:rsid w:val="0063079E"/>
    <w:rsid w:val="00630814"/>
    <w:rsid w:val="006311B4"/>
    <w:rsid w:val="00631787"/>
    <w:rsid w:val="00631B52"/>
    <w:rsid w:val="00632085"/>
    <w:rsid w:val="00632139"/>
    <w:rsid w:val="006321E3"/>
    <w:rsid w:val="006323E5"/>
    <w:rsid w:val="00632EF0"/>
    <w:rsid w:val="00633217"/>
    <w:rsid w:val="006333B9"/>
    <w:rsid w:val="00633641"/>
    <w:rsid w:val="00634518"/>
    <w:rsid w:val="006345DE"/>
    <w:rsid w:val="0063471B"/>
    <w:rsid w:val="006348A1"/>
    <w:rsid w:val="00634DF6"/>
    <w:rsid w:val="00634F89"/>
    <w:rsid w:val="006350FC"/>
    <w:rsid w:val="00636CB2"/>
    <w:rsid w:val="00636DA7"/>
    <w:rsid w:val="00637445"/>
    <w:rsid w:val="006374DB"/>
    <w:rsid w:val="006376A8"/>
    <w:rsid w:val="006377FA"/>
    <w:rsid w:val="006401CD"/>
    <w:rsid w:val="00640694"/>
    <w:rsid w:val="0064087A"/>
    <w:rsid w:val="006412F5"/>
    <w:rsid w:val="00641A51"/>
    <w:rsid w:val="00642074"/>
    <w:rsid w:val="00642197"/>
    <w:rsid w:val="006421B5"/>
    <w:rsid w:val="00642738"/>
    <w:rsid w:val="006428AE"/>
    <w:rsid w:val="00642954"/>
    <w:rsid w:val="0064322A"/>
    <w:rsid w:val="00643B3F"/>
    <w:rsid w:val="006441E9"/>
    <w:rsid w:val="006447F3"/>
    <w:rsid w:val="006449B4"/>
    <w:rsid w:val="00644B57"/>
    <w:rsid w:val="00644BFC"/>
    <w:rsid w:val="00644C19"/>
    <w:rsid w:val="00644F3C"/>
    <w:rsid w:val="00645033"/>
    <w:rsid w:val="0064547D"/>
    <w:rsid w:val="0064652C"/>
    <w:rsid w:val="006469B9"/>
    <w:rsid w:val="00646AF8"/>
    <w:rsid w:val="00646C68"/>
    <w:rsid w:val="00647042"/>
    <w:rsid w:val="00647616"/>
    <w:rsid w:val="00647962"/>
    <w:rsid w:val="00647D41"/>
    <w:rsid w:val="0065059E"/>
    <w:rsid w:val="006507BD"/>
    <w:rsid w:val="00650E13"/>
    <w:rsid w:val="006513D0"/>
    <w:rsid w:val="00651630"/>
    <w:rsid w:val="00651684"/>
    <w:rsid w:val="0065177F"/>
    <w:rsid w:val="00651EFE"/>
    <w:rsid w:val="006528F6"/>
    <w:rsid w:val="00652A02"/>
    <w:rsid w:val="00652A6D"/>
    <w:rsid w:val="00652DBF"/>
    <w:rsid w:val="00652E59"/>
    <w:rsid w:val="006535BC"/>
    <w:rsid w:val="00653852"/>
    <w:rsid w:val="00653893"/>
    <w:rsid w:val="00653BBD"/>
    <w:rsid w:val="00653C3A"/>
    <w:rsid w:val="00653D30"/>
    <w:rsid w:val="006542AA"/>
    <w:rsid w:val="0065467F"/>
    <w:rsid w:val="00654943"/>
    <w:rsid w:val="00655ECD"/>
    <w:rsid w:val="00655F75"/>
    <w:rsid w:val="006568A8"/>
    <w:rsid w:val="006575AD"/>
    <w:rsid w:val="006576D1"/>
    <w:rsid w:val="006600E8"/>
    <w:rsid w:val="00660357"/>
    <w:rsid w:val="006603BE"/>
    <w:rsid w:val="0066052F"/>
    <w:rsid w:val="00660A4E"/>
    <w:rsid w:val="00660C64"/>
    <w:rsid w:val="0066134E"/>
    <w:rsid w:val="006617A3"/>
    <w:rsid w:val="006619E6"/>
    <w:rsid w:val="00661A91"/>
    <w:rsid w:val="0066220E"/>
    <w:rsid w:val="00662C0D"/>
    <w:rsid w:val="00662CA2"/>
    <w:rsid w:val="00662D27"/>
    <w:rsid w:val="00662F3A"/>
    <w:rsid w:val="00663634"/>
    <w:rsid w:val="00664062"/>
    <w:rsid w:val="00665C3F"/>
    <w:rsid w:val="0066621C"/>
    <w:rsid w:val="00666862"/>
    <w:rsid w:val="00666F13"/>
    <w:rsid w:val="00667313"/>
    <w:rsid w:val="006675AE"/>
    <w:rsid w:val="00667817"/>
    <w:rsid w:val="00667BAD"/>
    <w:rsid w:val="00667C3B"/>
    <w:rsid w:val="00670DF8"/>
    <w:rsid w:val="00670F41"/>
    <w:rsid w:val="006713ED"/>
    <w:rsid w:val="006713FA"/>
    <w:rsid w:val="00671B12"/>
    <w:rsid w:val="00672623"/>
    <w:rsid w:val="00672898"/>
    <w:rsid w:val="00672FF9"/>
    <w:rsid w:val="00673126"/>
    <w:rsid w:val="00673462"/>
    <w:rsid w:val="00673668"/>
    <w:rsid w:val="00673D25"/>
    <w:rsid w:val="00673F54"/>
    <w:rsid w:val="006740D0"/>
    <w:rsid w:val="00674368"/>
    <w:rsid w:val="00674EB7"/>
    <w:rsid w:val="00675309"/>
    <w:rsid w:val="00675565"/>
    <w:rsid w:val="00675907"/>
    <w:rsid w:val="00675B03"/>
    <w:rsid w:val="00675B16"/>
    <w:rsid w:val="00675F88"/>
    <w:rsid w:val="00676793"/>
    <w:rsid w:val="00676CCF"/>
    <w:rsid w:val="00677186"/>
    <w:rsid w:val="00677263"/>
    <w:rsid w:val="00677D4D"/>
    <w:rsid w:val="00677DD4"/>
    <w:rsid w:val="00677E8A"/>
    <w:rsid w:val="00680188"/>
    <w:rsid w:val="006806D4"/>
    <w:rsid w:val="00680E43"/>
    <w:rsid w:val="00681058"/>
    <w:rsid w:val="00681493"/>
    <w:rsid w:val="00681529"/>
    <w:rsid w:val="006819CA"/>
    <w:rsid w:val="00681EE3"/>
    <w:rsid w:val="00682087"/>
    <w:rsid w:val="00682693"/>
    <w:rsid w:val="00682819"/>
    <w:rsid w:val="00682927"/>
    <w:rsid w:val="00682B32"/>
    <w:rsid w:val="00682B9E"/>
    <w:rsid w:val="00683584"/>
    <w:rsid w:val="00683E2B"/>
    <w:rsid w:val="00683F27"/>
    <w:rsid w:val="00684141"/>
    <w:rsid w:val="006843C9"/>
    <w:rsid w:val="00684762"/>
    <w:rsid w:val="0068482D"/>
    <w:rsid w:val="00684947"/>
    <w:rsid w:val="0068547E"/>
    <w:rsid w:val="006860F9"/>
    <w:rsid w:val="00686383"/>
    <w:rsid w:val="00686512"/>
    <w:rsid w:val="00686716"/>
    <w:rsid w:val="00686A3B"/>
    <w:rsid w:val="00686CDF"/>
    <w:rsid w:val="00686EF1"/>
    <w:rsid w:val="006877D4"/>
    <w:rsid w:val="006878A4"/>
    <w:rsid w:val="0068795B"/>
    <w:rsid w:val="00687B00"/>
    <w:rsid w:val="00687C67"/>
    <w:rsid w:val="00687CED"/>
    <w:rsid w:val="00687E3C"/>
    <w:rsid w:val="00687EA7"/>
    <w:rsid w:val="0069058C"/>
    <w:rsid w:val="0069094C"/>
    <w:rsid w:val="00690A7E"/>
    <w:rsid w:val="00690BF4"/>
    <w:rsid w:val="006910CA"/>
    <w:rsid w:val="00691A2C"/>
    <w:rsid w:val="00691ABE"/>
    <w:rsid w:val="00691B37"/>
    <w:rsid w:val="00691CF2"/>
    <w:rsid w:val="00692528"/>
    <w:rsid w:val="00692AEE"/>
    <w:rsid w:val="006930CF"/>
    <w:rsid w:val="00693855"/>
    <w:rsid w:val="006938E8"/>
    <w:rsid w:val="00694459"/>
    <w:rsid w:val="0069469C"/>
    <w:rsid w:val="00696DAD"/>
    <w:rsid w:val="00697DE7"/>
    <w:rsid w:val="00697FC3"/>
    <w:rsid w:val="006A02EF"/>
    <w:rsid w:val="006A05E1"/>
    <w:rsid w:val="006A0C8B"/>
    <w:rsid w:val="006A1A59"/>
    <w:rsid w:val="006A2ADD"/>
    <w:rsid w:val="006A2DC0"/>
    <w:rsid w:val="006A2EE3"/>
    <w:rsid w:val="006A32D9"/>
    <w:rsid w:val="006A37B6"/>
    <w:rsid w:val="006A380D"/>
    <w:rsid w:val="006A38CB"/>
    <w:rsid w:val="006A4572"/>
    <w:rsid w:val="006A5383"/>
    <w:rsid w:val="006A5762"/>
    <w:rsid w:val="006A5DFF"/>
    <w:rsid w:val="006A60B3"/>
    <w:rsid w:val="006A643E"/>
    <w:rsid w:val="006A65BB"/>
    <w:rsid w:val="006A65F6"/>
    <w:rsid w:val="006A6E0D"/>
    <w:rsid w:val="006A6F4D"/>
    <w:rsid w:val="006A7140"/>
    <w:rsid w:val="006A7422"/>
    <w:rsid w:val="006A747D"/>
    <w:rsid w:val="006B0015"/>
    <w:rsid w:val="006B059B"/>
    <w:rsid w:val="006B0797"/>
    <w:rsid w:val="006B0834"/>
    <w:rsid w:val="006B0BC0"/>
    <w:rsid w:val="006B1064"/>
    <w:rsid w:val="006B1182"/>
    <w:rsid w:val="006B1295"/>
    <w:rsid w:val="006B1CBA"/>
    <w:rsid w:val="006B1F11"/>
    <w:rsid w:val="006B1FFA"/>
    <w:rsid w:val="006B2219"/>
    <w:rsid w:val="006B22A9"/>
    <w:rsid w:val="006B2372"/>
    <w:rsid w:val="006B252F"/>
    <w:rsid w:val="006B2737"/>
    <w:rsid w:val="006B3028"/>
    <w:rsid w:val="006B3284"/>
    <w:rsid w:val="006B32CC"/>
    <w:rsid w:val="006B35BC"/>
    <w:rsid w:val="006B36B0"/>
    <w:rsid w:val="006B3719"/>
    <w:rsid w:val="006B386F"/>
    <w:rsid w:val="006B3A1E"/>
    <w:rsid w:val="006B3D47"/>
    <w:rsid w:val="006B408D"/>
    <w:rsid w:val="006B46ED"/>
    <w:rsid w:val="006B4D5B"/>
    <w:rsid w:val="006B51A7"/>
    <w:rsid w:val="006B573F"/>
    <w:rsid w:val="006B6061"/>
    <w:rsid w:val="006B61E4"/>
    <w:rsid w:val="006B62A6"/>
    <w:rsid w:val="006B63F7"/>
    <w:rsid w:val="006B692F"/>
    <w:rsid w:val="006B6D86"/>
    <w:rsid w:val="006B723D"/>
    <w:rsid w:val="006B784A"/>
    <w:rsid w:val="006C0699"/>
    <w:rsid w:val="006C069D"/>
    <w:rsid w:val="006C0AC5"/>
    <w:rsid w:val="006C0DB5"/>
    <w:rsid w:val="006C0E7E"/>
    <w:rsid w:val="006C0F15"/>
    <w:rsid w:val="006C1518"/>
    <w:rsid w:val="006C20D2"/>
    <w:rsid w:val="006C22DD"/>
    <w:rsid w:val="006C27EC"/>
    <w:rsid w:val="006C2991"/>
    <w:rsid w:val="006C3414"/>
    <w:rsid w:val="006C343C"/>
    <w:rsid w:val="006C3AF1"/>
    <w:rsid w:val="006C3CFE"/>
    <w:rsid w:val="006C484F"/>
    <w:rsid w:val="006C4AAF"/>
    <w:rsid w:val="006C4FFF"/>
    <w:rsid w:val="006C5341"/>
    <w:rsid w:val="006C5437"/>
    <w:rsid w:val="006C63F8"/>
    <w:rsid w:val="006C6DB1"/>
    <w:rsid w:val="006C704B"/>
    <w:rsid w:val="006C7CEA"/>
    <w:rsid w:val="006D0320"/>
    <w:rsid w:val="006D043C"/>
    <w:rsid w:val="006D067B"/>
    <w:rsid w:val="006D107B"/>
    <w:rsid w:val="006D11D6"/>
    <w:rsid w:val="006D1388"/>
    <w:rsid w:val="006D15D3"/>
    <w:rsid w:val="006D18F6"/>
    <w:rsid w:val="006D1A0E"/>
    <w:rsid w:val="006D1C29"/>
    <w:rsid w:val="006D1DD3"/>
    <w:rsid w:val="006D2B5F"/>
    <w:rsid w:val="006D33A6"/>
    <w:rsid w:val="006D3C7A"/>
    <w:rsid w:val="006D473C"/>
    <w:rsid w:val="006D47A6"/>
    <w:rsid w:val="006D4FA2"/>
    <w:rsid w:val="006D56E8"/>
    <w:rsid w:val="006D6219"/>
    <w:rsid w:val="006D6470"/>
    <w:rsid w:val="006D6542"/>
    <w:rsid w:val="006D6DF3"/>
    <w:rsid w:val="006E0428"/>
    <w:rsid w:val="006E0456"/>
    <w:rsid w:val="006E09C4"/>
    <w:rsid w:val="006E12A3"/>
    <w:rsid w:val="006E1413"/>
    <w:rsid w:val="006E1BBE"/>
    <w:rsid w:val="006E1EC7"/>
    <w:rsid w:val="006E2594"/>
    <w:rsid w:val="006E2600"/>
    <w:rsid w:val="006E2CFC"/>
    <w:rsid w:val="006E3223"/>
    <w:rsid w:val="006E3AB4"/>
    <w:rsid w:val="006E3D68"/>
    <w:rsid w:val="006E44C7"/>
    <w:rsid w:val="006E4509"/>
    <w:rsid w:val="006E5385"/>
    <w:rsid w:val="006E579E"/>
    <w:rsid w:val="006E5D8A"/>
    <w:rsid w:val="006E5E1A"/>
    <w:rsid w:val="006E6164"/>
    <w:rsid w:val="006E674E"/>
    <w:rsid w:val="006E6C4B"/>
    <w:rsid w:val="006E6F11"/>
    <w:rsid w:val="006E7DC7"/>
    <w:rsid w:val="006F078D"/>
    <w:rsid w:val="006F133C"/>
    <w:rsid w:val="006F144E"/>
    <w:rsid w:val="006F14F3"/>
    <w:rsid w:val="006F1582"/>
    <w:rsid w:val="006F192B"/>
    <w:rsid w:val="006F2CB1"/>
    <w:rsid w:val="006F3FA9"/>
    <w:rsid w:val="006F406D"/>
    <w:rsid w:val="006F42AF"/>
    <w:rsid w:val="006F456F"/>
    <w:rsid w:val="006F4922"/>
    <w:rsid w:val="006F493D"/>
    <w:rsid w:val="006F59E8"/>
    <w:rsid w:val="006F5F84"/>
    <w:rsid w:val="006F6136"/>
    <w:rsid w:val="006F6144"/>
    <w:rsid w:val="006F6C77"/>
    <w:rsid w:val="007006F7"/>
    <w:rsid w:val="00700ACD"/>
    <w:rsid w:val="007015B0"/>
    <w:rsid w:val="00701C84"/>
    <w:rsid w:val="007020DE"/>
    <w:rsid w:val="0070217A"/>
    <w:rsid w:val="00702304"/>
    <w:rsid w:val="0070260F"/>
    <w:rsid w:val="00702642"/>
    <w:rsid w:val="00702CAC"/>
    <w:rsid w:val="00703596"/>
    <w:rsid w:val="007037A7"/>
    <w:rsid w:val="00703B9E"/>
    <w:rsid w:val="00704076"/>
    <w:rsid w:val="00704173"/>
    <w:rsid w:val="007042A4"/>
    <w:rsid w:val="007044D7"/>
    <w:rsid w:val="00704961"/>
    <w:rsid w:val="007053B6"/>
    <w:rsid w:val="0070592E"/>
    <w:rsid w:val="00705A5B"/>
    <w:rsid w:val="00705E5F"/>
    <w:rsid w:val="00706061"/>
    <w:rsid w:val="00706309"/>
    <w:rsid w:val="00706773"/>
    <w:rsid w:val="007067AE"/>
    <w:rsid w:val="00706A25"/>
    <w:rsid w:val="00706E8A"/>
    <w:rsid w:val="007071F0"/>
    <w:rsid w:val="0070771D"/>
    <w:rsid w:val="00707C02"/>
    <w:rsid w:val="0071148C"/>
    <w:rsid w:val="0071181D"/>
    <w:rsid w:val="007119EA"/>
    <w:rsid w:val="00711FF5"/>
    <w:rsid w:val="007124E0"/>
    <w:rsid w:val="00712CD2"/>
    <w:rsid w:val="00712DDF"/>
    <w:rsid w:val="00712F56"/>
    <w:rsid w:val="007130F4"/>
    <w:rsid w:val="00713E46"/>
    <w:rsid w:val="0071474A"/>
    <w:rsid w:val="00714A14"/>
    <w:rsid w:val="00714D26"/>
    <w:rsid w:val="00714EAA"/>
    <w:rsid w:val="007150B9"/>
    <w:rsid w:val="007155EC"/>
    <w:rsid w:val="00715A91"/>
    <w:rsid w:val="00715DE4"/>
    <w:rsid w:val="007163F7"/>
    <w:rsid w:val="007168A5"/>
    <w:rsid w:val="00717590"/>
    <w:rsid w:val="00717830"/>
    <w:rsid w:val="007178B7"/>
    <w:rsid w:val="007179C6"/>
    <w:rsid w:val="0072037B"/>
    <w:rsid w:val="00720872"/>
    <w:rsid w:val="00720E50"/>
    <w:rsid w:val="007211AC"/>
    <w:rsid w:val="0072123B"/>
    <w:rsid w:val="007214D4"/>
    <w:rsid w:val="0072157F"/>
    <w:rsid w:val="00722485"/>
    <w:rsid w:val="007229A0"/>
    <w:rsid w:val="007229AD"/>
    <w:rsid w:val="007231A8"/>
    <w:rsid w:val="00724371"/>
    <w:rsid w:val="0072439D"/>
    <w:rsid w:val="00724485"/>
    <w:rsid w:val="007245CD"/>
    <w:rsid w:val="007250FB"/>
    <w:rsid w:val="00725368"/>
    <w:rsid w:val="0072586F"/>
    <w:rsid w:val="00725D4E"/>
    <w:rsid w:val="00725DAE"/>
    <w:rsid w:val="007266EA"/>
    <w:rsid w:val="00727604"/>
    <w:rsid w:val="00727934"/>
    <w:rsid w:val="00727FD1"/>
    <w:rsid w:val="00730499"/>
    <w:rsid w:val="00730E1F"/>
    <w:rsid w:val="0073105D"/>
    <w:rsid w:val="00732195"/>
    <w:rsid w:val="00732533"/>
    <w:rsid w:val="00732873"/>
    <w:rsid w:val="00732C09"/>
    <w:rsid w:val="00732EC2"/>
    <w:rsid w:val="0073308C"/>
    <w:rsid w:val="0073471F"/>
    <w:rsid w:val="00734799"/>
    <w:rsid w:val="007353B8"/>
    <w:rsid w:val="007358A7"/>
    <w:rsid w:val="00735F8E"/>
    <w:rsid w:val="007362F8"/>
    <w:rsid w:val="0073693A"/>
    <w:rsid w:val="00737896"/>
    <w:rsid w:val="00737DCF"/>
    <w:rsid w:val="00737DE6"/>
    <w:rsid w:val="0074043D"/>
    <w:rsid w:val="00740449"/>
    <w:rsid w:val="0074073E"/>
    <w:rsid w:val="00740E30"/>
    <w:rsid w:val="00741ECC"/>
    <w:rsid w:val="00742952"/>
    <w:rsid w:val="00742D5E"/>
    <w:rsid w:val="007430D4"/>
    <w:rsid w:val="00743440"/>
    <w:rsid w:val="00743515"/>
    <w:rsid w:val="00743A49"/>
    <w:rsid w:val="00743D76"/>
    <w:rsid w:val="00743DF9"/>
    <w:rsid w:val="00743E31"/>
    <w:rsid w:val="00744557"/>
    <w:rsid w:val="00744757"/>
    <w:rsid w:val="00744955"/>
    <w:rsid w:val="00744BF8"/>
    <w:rsid w:val="00744C56"/>
    <w:rsid w:val="00744EF3"/>
    <w:rsid w:val="00745A92"/>
    <w:rsid w:val="0074601E"/>
    <w:rsid w:val="00746328"/>
    <w:rsid w:val="00746544"/>
    <w:rsid w:val="0074679C"/>
    <w:rsid w:val="00746A2E"/>
    <w:rsid w:val="00746E81"/>
    <w:rsid w:val="00746EF8"/>
    <w:rsid w:val="00746F76"/>
    <w:rsid w:val="00747D3A"/>
    <w:rsid w:val="0075003A"/>
    <w:rsid w:val="00750289"/>
    <w:rsid w:val="00750363"/>
    <w:rsid w:val="00750B6A"/>
    <w:rsid w:val="00751076"/>
    <w:rsid w:val="00751139"/>
    <w:rsid w:val="007516ED"/>
    <w:rsid w:val="0075186E"/>
    <w:rsid w:val="00751F50"/>
    <w:rsid w:val="0075208E"/>
    <w:rsid w:val="007520EB"/>
    <w:rsid w:val="00752399"/>
    <w:rsid w:val="007527F7"/>
    <w:rsid w:val="0075281C"/>
    <w:rsid w:val="00752D4C"/>
    <w:rsid w:val="00752EE8"/>
    <w:rsid w:val="00753932"/>
    <w:rsid w:val="007545E2"/>
    <w:rsid w:val="007548C5"/>
    <w:rsid w:val="00754CDD"/>
    <w:rsid w:val="00754E00"/>
    <w:rsid w:val="0075502D"/>
    <w:rsid w:val="00755667"/>
    <w:rsid w:val="00755DA7"/>
    <w:rsid w:val="007561FE"/>
    <w:rsid w:val="007567D5"/>
    <w:rsid w:val="00756C22"/>
    <w:rsid w:val="007575C7"/>
    <w:rsid w:val="00757F4A"/>
    <w:rsid w:val="007602E5"/>
    <w:rsid w:val="007606E8"/>
    <w:rsid w:val="00760741"/>
    <w:rsid w:val="007608C5"/>
    <w:rsid w:val="007609C5"/>
    <w:rsid w:val="0076127B"/>
    <w:rsid w:val="007613C7"/>
    <w:rsid w:val="00761520"/>
    <w:rsid w:val="00761974"/>
    <w:rsid w:val="00761B59"/>
    <w:rsid w:val="00761C0F"/>
    <w:rsid w:val="00761C48"/>
    <w:rsid w:val="00762AF6"/>
    <w:rsid w:val="00763891"/>
    <w:rsid w:val="00763AC5"/>
    <w:rsid w:val="00763BCB"/>
    <w:rsid w:val="00763CD0"/>
    <w:rsid w:val="007644B5"/>
    <w:rsid w:val="00764A84"/>
    <w:rsid w:val="00764F39"/>
    <w:rsid w:val="007650A8"/>
    <w:rsid w:val="00765317"/>
    <w:rsid w:val="0076560A"/>
    <w:rsid w:val="00765BED"/>
    <w:rsid w:val="00765EE8"/>
    <w:rsid w:val="00766188"/>
    <w:rsid w:val="007662FD"/>
    <w:rsid w:val="007663FD"/>
    <w:rsid w:val="007667BC"/>
    <w:rsid w:val="007667BD"/>
    <w:rsid w:val="00766A2D"/>
    <w:rsid w:val="00766A99"/>
    <w:rsid w:val="007670E1"/>
    <w:rsid w:val="007671F1"/>
    <w:rsid w:val="007676D2"/>
    <w:rsid w:val="007679E7"/>
    <w:rsid w:val="007704F1"/>
    <w:rsid w:val="007705FF"/>
    <w:rsid w:val="00770690"/>
    <w:rsid w:val="00771B53"/>
    <w:rsid w:val="00771D61"/>
    <w:rsid w:val="00771DF8"/>
    <w:rsid w:val="00772AA1"/>
    <w:rsid w:val="00772FE8"/>
    <w:rsid w:val="0077334C"/>
    <w:rsid w:val="00773848"/>
    <w:rsid w:val="007739CD"/>
    <w:rsid w:val="00773DF4"/>
    <w:rsid w:val="00773ED3"/>
    <w:rsid w:val="00773FA8"/>
    <w:rsid w:val="0077421C"/>
    <w:rsid w:val="007744B8"/>
    <w:rsid w:val="00775120"/>
    <w:rsid w:val="00775A18"/>
    <w:rsid w:val="00775D09"/>
    <w:rsid w:val="00775FE1"/>
    <w:rsid w:val="0077639C"/>
    <w:rsid w:val="007765E1"/>
    <w:rsid w:val="0077663E"/>
    <w:rsid w:val="00776679"/>
    <w:rsid w:val="00776E62"/>
    <w:rsid w:val="00777323"/>
    <w:rsid w:val="0077773D"/>
    <w:rsid w:val="00777B35"/>
    <w:rsid w:val="00777B5B"/>
    <w:rsid w:val="00777E2A"/>
    <w:rsid w:val="00780865"/>
    <w:rsid w:val="0078096C"/>
    <w:rsid w:val="00780A75"/>
    <w:rsid w:val="0078123D"/>
    <w:rsid w:val="00781431"/>
    <w:rsid w:val="007818D7"/>
    <w:rsid w:val="00781D66"/>
    <w:rsid w:val="007822AE"/>
    <w:rsid w:val="007824ED"/>
    <w:rsid w:val="00782E8C"/>
    <w:rsid w:val="0078349B"/>
    <w:rsid w:val="00783A50"/>
    <w:rsid w:val="00783D43"/>
    <w:rsid w:val="00784821"/>
    <w:rsid w:val="00784CFE"/>
    <w:rsid w:val="00784EAF"/>
    <w:rsid w:val="00785C56"/>
    <w:rsid w:val="00786223"/>
    <w:rsid w:val="007862B2"/>
    <w:rsid w:val="007863D9"/>
    <w:rsid w:val="00786856"/>
    <w:rsid w:val="00786BB6"/>
    <w:rsid w:val="00786EFF"/>
    <w:rsid w:val="007870E4"/>
    <w:rsid w:val="00787252"/>
    <w:rsid w:val="00790759"/>
    <w:rsid w:val="007911CD"/>
    <w:rsid w:val="0079197C"/>
    <w:rsid w:val="00791A96"/>
    <w:rsid w:val="00791F18"/>
    <w:rsid w:val="00792603"/>
    <w:rsid w:val="00792AFA"/>
    <w:rsid w:val="00792D49"/>
    <w:rsid w:val="00792EF8"/>
    <w:rsid w:val="007931E0"/>
    <w:rsid w:val="007933EE"/>
    <w:rsid w:val="007939F4"/>
    <w:rsid w:val="007944D4"/>
    <w:rsid w:val="00794816"/>
    <w:rsid w:val="00794913"/>
    <w:rsid w:val="00794D4A"/>
    <w:rsid w:val="00795103"/>
    <w:rsid w:val="007956F2"/>
    <w:rsid w:val="00795F63"/>
    <w:rsid w:val="007963C6"/>
    <w:rsid w:val="00796F57"/>
    <w:rsid w:val="0079742A"/>
    <w:rsid w:val="00797C63"/>
    <w:rsid w:val="007A07BB"/>
    <w:rsid w:val="007A1F56"/>
    <w:rsid w:val="007A27B8"/>
    <w:rsid w:val="007A2F5F"/>
    <w:rsid w:val="007A35B7"/>
    <w:rsid w:val="007A3828"/>
    <w:rsid w:val="007A423F"/>
    <w:rsid w:val="007A5012"/>
    <w:rsid w:val="007A5048"/>
    <w:rsid w:val="007A551D"/>
    <w:rsid w:val="007A580F"/>
    <w:rsid w:val="007A5ACC"/>
    <w:rsid w:val="007A5B36"/>
    <w:rsid w:val="007A5E39"/>
    <w:rsid w:val="007A62AF"/>
    <w:rsid w:val="007A683F"/>
    <w:rsid w:val="007A6A76"/>
    <w:rsid w:val="007A7054"/>
    <w:rsid w:val="007A70A9"/>
    <w:rsid w:val="007A74A8"/>
    <w:rsid w:val="007A7745"/>
    <w:rsid w:val="007A7FCA"/>
    <w:rsid w:val="007B00C1"/>
    <w:rsid w:val="007B01C3"/>
    <w:rsid w:val="007B182F"/>
    <w:rsid w:val="007B1FD7"/>
    <w:rsid w:val="007B2113"/>
    <w:rsid w:val="007B2434"/>
    <w:rsid w:val="007B24C4"/>
    <w:rsid w:val="007B24C8"/>
    <w:rsid w:val="007B2664"/>
    <w:rsid w:val="007B269B"/>
    <w:rsid w:val="007B325B"/>
    <w:rsid w:val="007B3569"/>
    <w:rsid w:val="007B35AA"/>
    <w:rsid w:val="007B3825"/>
    <w:rsid w:val="007B48E4"/>
    <w:rsid w:val="007B4C99"/>
    <w:rsid w:val="007B4DF0"/>
    <w:rsid w:val="007B575E"/>
    <w:rsid w:val="007B5915"/>
    <w:rsid w:val="007B5A25"/>
    <w:rsid w:val="007B6880"/>
    <w:rsid w:val="007B6E4C"/>
    <w:rsid w:val="007B71AD"/>
    <w:rsid w:val="007B7201"/>
    <w:rsid w:val="007B7948"/>
    <w:rsid w:val="007C0036"/>
    <w:rsid w:val="007C02A3"/>
    <w:rsid w:val="007C0AF9"/>
    <w:rsid w:val="007C13C3"/>
    <w:rsid w:val="007C1502"/>
    <w:rsid w:val="007C15F3"/>
    <w:rsid w:val="007C1601"/>
    <w:rsid w:val="007C1605"/>
    <w:rsid w:val="007C181A"/>
    <w:rsid w:val="007C193A"/>
    <w:rsid w:val="007C205D"/>
    <w:rsid w:val="007C2408"/>
    <w:rsid w:val="007C27E4"/>
    <w:rsid w:val="007C36D5"/>
    <w:rsid w:val="007C3997"/>
    <w:rsid w:val="007C4D98"/>
    <w:rsid w:val="007C4EC2"/>
    <w:rsid w:val="007C5351"/>
    <w:rsid w:val="007C596D"/>
    <w:rsid w:val="007C5A19"/>
    <w:rsid w:val="007C5EBB"/>
    <w:rsid w:val="007C615D"/>
    <w:rsid w:val="007C64F8"/>
    <w:rsid w:val="007C6C03"/>
    <w:rsid w:val="007C6FE5"/>
    <w:rsid w:val="007C73E2"/>
    <w:rsid w:val="007C7B24"/>
    <w:rsid w:val="007D0DC9"/>
    <w:rsid w:val="007D0DF4"/>
    <w:rsid w:val="007D0FA3"/>
    <w:rsid w:val="007D117E"/>
    <w:rsid w:val="007D15B9"/>
    <w:rsid w:val="007D18BF"/>
    <w:rsid w:val="007D22DB"/>
    <w:rsid w:val="007D2366"/>
    <w:rsid w:val="007D2407"/>
    <w:rsid w:val="007D2A9C"/>
    <w:rsid w:val="007D35B0"/>
    <w:rsid w:val="007D3DB0"/>
    <w:rsid w:val="007D4870"/>
    <w:rsid w:val="007D4AEC"/>
    <w:rsid w:val="007D51F5"/>
    <w:rsid w:val="007D5B86"/>
    <w:rsid w:val="007D6067"/>
    <w:rsid w:val="007D614A"/>
    <w:rsid w:val="007D68D2"/>
    <w:rsid w:val="007D7106"/>
    <w:rsid w:val="007D75AE"/>
    <w:rsid w:val="007D780E"/>
    <w:rsid w:val="007D7838"/>
    <w:rsid w:val="007D7EDF"/>
    <w:rsid w:val="007E01A4"/>
    <w:rsid w:val="007E06FA"/>
    <w:rsid w:val="007E0F87"/>
    <w:rsid w:val="007E1283"/>
    <w:rsid w:val="007E1830"/>
    <w:rsid w:val="007E1A86"/>
    <w:rsid w:val="007E1D3B"/>
    <w:rsid w:val="007E2246"/>
    <w:rsid w:val="007E35D9"/>
    <w:rsid w:val="007E38D4"/>
    <w:rsid w:val="007E3FBE"/>
    <w:rsid w:val="007E42D6"/>
    <w:rsid w:val="007E4672"/>
    <w:rsid w:val="007E48B4"/>
    <w:rsid w:val="007E53E8"/>
    <w:rsid w:val="007E5757"/>
    <w:rsid w:val="007E5864"/>
    <w:rsid w:val="007E5A7B"/>
    <w:rsid w:val="007E5C8C"/>
    <w:rsid w:val="007E5E24"/>
    <w:rsid w:val="007E61F5"/>
    <w:rsid w:val="007E61FF"/>
    <w:rsid w:val="007E674D"/>
    <w:rsid w:val="007E6885"/>
    <w:rsid w:val="007E6976"/>
    <w:rsid w:val="007E6B92"/>
    <w:rsid w:val="007E6FA0"/>
    <w:rsid w:val="007E7B31"/>
    <w:rsid w:val="007E7C84"/>
    <w:rsid w:val="007F0090"/>
    <w:rsid w:val="007F0244"/>
    <w:rsid w:val="007F02C6"/>
    <w:rsid w:val="007F0773"/>
    <w:rsid w:val="007F0FAC"/>
    <w:rsid w:val="007F0FCD"/>
    <w:rsid w:val="007F1114"/>
    <w:rsid w:val="007F1216"/>
    <w:rsid w:val="007F1FE9"/>
    <w:rsid w:val="007F25EC"/>
    <w:rsid w:val="007F27D0"/>
    <w:rsid w:val="007F2BF4"/>
    <w:rsid w:val="007F2FCB"/>
    <w:rsid w:val="007F31B8"/>
    <w:rsid w:val="007F3433"/>
    <w:rsid w:val="007F3559"/>
    <w:rsid w:val="007F39B9"/>
    <w:rsid w:val="007F3E29"/>
    <w:rsid w:val="007F3E32"/>
    <w:rsid w:val="007F3E65"/>
    <w:rsid w:val="007F4458"/>
    <w:rsid w:val="007F49E6"/>
    <w:rsid w:val="007F5143"/>
    <w:rsid w:val="007F5461"/>
    <w:rsid w:val="007F57B7"/>
    <w:rsid w:val="007F599D"/>
    <w:rsid w:val="007F5A48"/>
    <w:rsid w:val="007F5B38"/>
    <w:rsid w:val="007F5D8E"/>
    <w:rsid w:val="007F63AC"/>
    <w:rsid w:val="007F755E"/>
    <w:rsid w:val="007F757D"/>
    <w:rsid w:val="007F76DD"/>
    <w:rsid w:val="007F7AF7"/>
    <w:rsid w:val="007F7B93"/>
    <w:rsid w:val="007F7FE5"/>
    <w:rsid w:val="00800004"/>
    <w:rsid w:val="008000A4"/>
    <w:rsid w:val="008010C9"/>
    <w:rsid w:val="008013AB"/>
    <w:rsid w:val="00801A4D"/>
    <w:rsid w:val="008028E4"/>
    <w:rsid w:val="00802D79"/>
    <w:rsid w:val="00802E11"/>
    <w:rsid w:val="008034C1"/>
    <w:rsid w:val="00803999"/>
    <w:rsid w:val="00803CB2"/>
    <w:rsid w:val="00803CF7"/>
    <w:rsid w:val="008041DB"/>
    <w:rsid w:val="00804C90"/>
    <w:rsid w:val="00804CAF"/>
    <w:rsid w:val="0080676C"/>
    <w:rsid w:val="00806B18"/>
    <w:rsid w:val="00807247"/>
    <w:rsid w:val="00807438"/>
    <w:rsid w:val="008075BF"/>
    <w:rsid w:val="0081005B"/>
    <w:rsid w:val="0081088B"/>
    <w:rsid w:val="00810ABB"/>
    <w:rsid w:val="00810E4E"/>
    <w:rsid w:val="00811369"/>
    <w:rsid w:val="008115C7"/>
    <w:rsid w:val="00811739"/>
    <w:rsid w:val="00811E1D"/>
    <w:rsid w:val="00813370"/>
    <w:rsid w:val="0081354B"/>
    <w:rsid w:val="00813D91"/>
    <w:rsid w:val="008147C8"/>
    <w:rsid w:val="00814BE3"/>
    <w:rsid w:val="00814E37"/>
    <w:rsid w:val="0081534B"/>
    <w:rsid w:val="00815BD7"/>
    <w:rsid w:val="00815C7A"/>
    <w:rsid w:val="008164CA"/>
    <w:rsid w:val="00816BFB"/>
    <w:rsid w:val="00820361"/>
    <w:rsid w:val="008207EA"/>
    <w:rsid w:val="00820905"/>
    <w:rsid w:val="008209A1"/>
    <w:rsid w:val="00820D68"/>
    <w:rsid w:val="008217B7"/>
    <w:rsid w:val="00821C4D"/>
    <w:rsid w:val="0082238F"/>
    <w:rsid w:val="0082252D"/>
    <w:rsid w:val="0082257A"/>
    <w:rsid w:val="00822C64"/>
    <w:rsid w:val="00822E41"/>
    <w:rsid w:val="0082325C"/>
    <w:rsid w:val="00823A19"/>
    <w:rsid w:val="00823A97"/>
    <w:rsid w:val="00823E7E"/>
    <w:rsid w:val="008241A8"/>
    <w:rsid w:val="008254E7"/>
    <w:rsid w:val="008257B7"/>
    <w:rsid w:val="008258A0"/>
    <w:rsid w:val="008258DB"/>
    <w:rsid w:val="00825A27"/>
    <w:rsid w:val="008265A3"/>
    <w:rsid w:val="00826614"/>
    <w:rsid w:val="00826916"/>
    <w:rsid w:val="00826A5A"/>
    <w:rsid w:val="008270AD"/>
    <w:rsid w:val="008273BF"/>
    <w:rsid w:val="00827881"/>
    <w:rsid w:val="00830417"/>
    <w:rsid w:val="00830C92"/>
    <w:rsid w:val="0083144C"/>
    <w:rsid w:val="00831520"/>
    <w:rsid w:val="00831BD8"/>
    <w:rsid w:val="00832070"/>
    <w:rsid w:val="0083252F"/>
    <w:rsid w:val="008328E3"/>
    <w:rsid w:val="00832A57"/>
    <w:rsid w:val="00832BA8"/>
    <w:rsid w:val="008336E4"/>
    <w:rsid w:val="0083393C"/>
    <w:rsid w:val="008339DB"/>
    <w:rsid w:val="00833DB7"/>
    <w:rsid w:val="00833E31"/>
    <w:rsid w:val="00835064"/>
    <w:rsid w:val="00835259"/>
    <w:rsid w:val="008358A4"/>
    <w:rsid w:val="00835AD8"/>
    <w:rsid w:val="00835C76"/>
    <w:rsid w:val="00835FBB"/>
    <w:rsid w:val="00836750"/>
    <w:rsid w:val="00836C9A"/>
    <w:rsid w:val="00837063"/>
    <w:rsid w:val="00837CE3"/>
    <w:rsid w:val="00837D63"/>
    <w:rsid w:val="008400C9"/>
    <w:rsid w:val="00840C27"/>
    <w:rsid w:val="00840D77"/>
    <w:rsid w:val="00840FBE"/>
    <w:rsid w:val="0084121B"/>
    <w:rsid w:val="008417AD"/>
    <w:rsid w:val="00841855"/>
    <w:rsid w:val="00841976"/>
    <w:rsid w:val="00842841"/>
    <w:rsid w:val="008433E5"/>
    <w:rsid w:val="0084352E"/>
    <w:rsid w:val="00843733"/>
    <w:rsid w:val="00843E1E"/>
    <w:rsid w:val="0084416F"/>
    <w:rsid w:val="00844FA7"/>
    <w:rsid w:val="00846180"/>
    <w:rsid w:val="00846A94"/>
    <w:rsid w:val="00846B39"/>
    <w:rsid w:val="00846B3E"/>
    <w:rsid w:val="00846C43"/>
    <w:rsid w:val="00846E25"/>
    <w:rsid w:val="0085070D"/>
    <w:rsid w:val="0085088C"/>
    <w:rsid w:val="008509C5"/>
    <w:rsid w:val="00850EE0"/>
    <w:rsid w:val="00850F5C"/>
    <w:rsid w:val="00851030"/>
    <w:rsid w:val="00851930"/>
    <w:rsid w:val="00851B2B"/>
    <w:rsid w:val="00851DF3"/>
    <w:rsid w:val="00852578"/>
    <w:rsid w:val="00852B7F"/>
    <w:rsid w:val="00852BB5"/>
    <w:rsid w:val="00852C6E"/>
    <w:rsid w:val="0085306D"/>
    <w:rsid w:val="00853737"/>
    <w:rsid w:val="00853CE0"/>
    <w:rsid w:val="00853DB1"/>
    <w:rsid w:val="00853E39"/>
    <w:rsid w:val="00854794"/>
    <w:rsid w:val="00854848"/>
    <w:rsid w:val="00854B05"/>
    <w:rsid w:val="00855317"/>
    <w:rsid w:val="00855562"/>
    <w:rsid w:val="00855872"/>
    <w:rsid w:val="008559D3"/>
    <w:rsid w:val="00856ADF"/>
    <w:rsid w:val="00857F2B"/>
    <w:rsid w:val="00857FF3"/>
    <w:rsid w:val="008604B5"/>
    <w:rsid w:val="008605B4"/>
    <w:rsid w:val="008616C4"/>
    <w:rsid w:val="008616E3"/>
    <w:rsid w:val="00861729"/>
    <w:rsid w:val="00861A94"/>
    <w:rsid w:val="00861B15"/>
    <w:rsid w:val="00861BDB"/>
    <w:rsid w:val="00861F50"/>
    <w:rsid w:val="00862382"/>
    <w:rsid w:val="0086287C"/>
    <w:rsid w:val="008632EC"/>
    <w:rsid w:val="00863B36"/>
    <w:rsid w:val="00863C3C"/>
    <w:rsid w:val="008644B9"/>
    <w:rsid w:val="008645FB"/>
    <w:rsid w:val="0086494F"/>
    <w:rsid w:val="00864998"/>
    <w:rsid w:val="00865082"/>
    <w:rsid w:val="00865156"/>
    <w:rsid w:val="00865415"/>
    <w:rsid w:val="008656A0"/>
    <w:rsid w:val="0086575D"/>
    <w:rsid w:val="00866222"/>
    <w:rsid w:val="00866305"/>
    <w:rsid w:val="008666FE"/>
    <w:rsid w:val="00866AFF"/>
    <w:rsid w:val="00866BC8"/>
    <w:rsid w:val="00866C52"/>
    <w:rsid w:val="00866E2B"/>
    <w:rsid w:val="0086781E"/>
    <w:rsid w:val="00867832"/>
    <w:rsid w:val="00867DCE"/>
    <w:rsid w:val="00871627"/>
    <w:rsid w:val="00872887"/>
    <w:rsid w:val="00872CA4"/>
    <w:rsid w:val="0087302F"/>
    <w:rsid w:val="00873278"/>
    <w:rsid w:val="008732C2"/>
    <w:rsid w:val="0087341C"/>
    <w:rsid w:val="00873A62"/>
    <w:rsid w:val="00874571"/>
    <w:rsid w:val="0087466C"/>
    <w:rsid w:val="008746A0"/>
    <w:rsid w:val="008748C4"/>
    <w:rsid w:val="00875708"/>
    <w:rsid w:val="00875B1E"/>
    <w:rsid w:val="00875EC7"/>
    <w:rsid w:val="00876228"/>
    <w:rsid w:val="0087671C"/>
    <w:rsid w:val="00876728"/>
    <w:rsid w:val="00876E21"/>
    <w:rsid w:val="00877974"/>
    <w:rsid w:val="00877AFB"/>
    <w:rsid w:val="008802D0"/>
    <w:rsid w:val="008803F4"/>
    <w:rsid w:val="00880980"/>
    <w:rsid w:val="00881D2C"/>
    <w:rsid w:val="00881D68"/>
    <w:rsid w:val="00882D85"/>
    <w:rsid w:val="00882EC3"/>
    <w:rsid w:val="0088332C"/>
    <w:rsid w:val="008838CF"/>
    <w:rsid w:val="00883C8E"/>
    <w:rsid w:val="00883FD4"/>
    <w:rsid w:val="00884040"/>
    <w:rsid w:val="0088463C"/>
    <w:rsid w:val="00884C46"/>
    <w:rsid w:val="0088521B"/>
    <w:rsid w:val="008853A9"/>
    <w:rsid w:val="008859A9"/>
    <w:rsid w:val="00885ADC"/>
    <w:rsid w:val="00886024"/>
    <w:rsid w:val="00886747"/>
    <w:rsid w:val="00886797"/>
    <w:rsid w:val="008867E0"/>
    <w:rsid w:val="00886D86"/>
    <w:rsid w:val="008872B2"/>
    <w:rsid w:val="008874AB"/>
    <w:rsid w:val="0088798C"/>
    <w:rsid w:val="00887B86"/>
    <w:rsid w:val="00887E18"/>
    <w:rsid w:val="00890142"/>
    <w:rsid w:val="00890457"/>
    <w:rsid w:val="008906A2"/>
    <w:rsid w:val="008908AD"/>
    <w:rsid w:val="008915BB"/>
    <w:rsid w:val="00891638"/>
    <w:rsid w:val="00891A67"/>
    <w:rsid w:val="00891A9D"/>
    <w:rsid w:val="00891C7A"/>
    <w:rsid w:val="00892330"/>
    <w:rsid w:val="0089322C"/>
    <w:rsid w:val="00893399"/>
    <w:rsid w:val="00893570"/>
    <w:rsid w:val="00893845"/>
    <w:rsid w:val="00893C2B"/>
    <w:rsid w:val="00893DFC"/>
    <w:rsid w:val="008941E6"/>
    <w:rsid w:val="00895086"/>
    <w:rsid w:val="008957A8"/>
    <w:rsid w:val="00895B43"/>
    <w:rsid w:val="00895DC9"/>
    <w:rsid w:val="00895EDD"/>
    <w:rsid w:val="0089655F"/>
    <w:rsid w:val="008966BE"/>
    <w:rsid w:val="00896E4D"/>
    <w:rsid w:val="00896EFD"/>
    <w:rsid w:val="00896FA0"/>
    <w:rsid w:val="0089720A"/>
    <w:rsid w:val="008973B3"/>
    <w:rsid w:val="0089790C"/>
    <w:rsid w:val="00897D1F"/>
    <w:rsid w:val="008A0080"/>
    <w:rsid w:val="008A073C"/>
    <w:rsid w:val="008A0E64"/>
    <w:rsid w:val="008A11F3"/>
    <w:rsid w:val="008A16BA"/>
    <w:rsid w:val="008A1939"/>
    <w:rsid w:val="008A2B24"/>
    <w:rsid w:val="008A2B88"/>
    <w:rsid w:val="008A30ED"/>
    <w:rsid w:val="008A33E9"/>
    <w:rsid w:val="008A3711"/>
    <w:rsid w:val="008A3EB7"/>
    <w:rsid w:val="008A4B16"/>
    <w:rsid w:val="008A4B3F"/>
    <w:rsid w:val="008A4B78"/>
    <w:rsid w:val="008A5369"/>
    <w:rsid w:val="008A5747"/>
    <w:rsid w:val="008A5E09"/>
    <w:rsid w:val="008A5F91"/>
    <w:rsid w:val="008A6666"/>
    <w:rsid w:val="008A6946"/>
    <w:rsid w:val="008A6FE4"/>
    <w:rsid w:val="008A74A5"/>
    <w:rsid w:val="008A78B6"/>
    <w:rsid w:val="008A7E93"/>
    <w:rsid w:val="008B0ACB"/>
    <w:rsid w:val="008B1409"/>
    <w:rsid w:val="008B189A"/>
    <w:rsid w:val="008B18F9"/>
    <w:rsid w:val="008B1B52"/>
    <w:rsid w:val="008B2363"/>
    <w:rsid w:val="008B260F"/>
    <w:rsid w:val="008B3327"/>
    <w:rsid w:val="008B33EC"/>
    <w:rsid w:val="008B33F2"/>
    <w:rsid w:val="008B34C9"/>
    <w:rsid w:val="008B372A"/>
    <w:rsid w:val="008B3B9D"/>
    <w:rsid w:val="008B3CE3"/>
    <w:rsid w:val="008B49D7"/>
    <w:rsid w:val="008B4D5E"/>
    <w:rsid w:val="008B5179"/>
    <w:rsid w:val="008B52FB"/>
    <w:rsid w:val="008B5528"/>
    <w:rsid w:val="008B60C6"/>
    <w:rsid w:val="008B64C7"/>
    <w:rsid w:val="008B664A"/>
    <w:rsid w:val="008B67B7"/>
    <w:rsid w:val="008B698A"/>
    <w:rsid w:val="008B6A86"/>
    <w:rsid w:val="008B75E3"/>
    <w:rsid w:val="008B7E8F"/>
    <w:rsid w:val="008C005B"/>
    <w:rsid w:val="008C03CE"/>
    <w:rsid w:val="008C063E"/>
    <w:rsid w:val="008C0D52"/>
    <w:rsid w:val="008C1CC7"/>
    <w:rsid w:val="008C1FC9"/>
    <w:rsid w:val="008C2764"/>
    <w:rsid w:val="008C31D3"/>
    <w:rsid w:val="008C375A"/>
    <w:rsid w:val="008C3774"/>
    <w:rsid w:val="008C3BE0"/>
    <w:rsid w:val="008C4126"/>
    <w:rsid w:val="008C439C"/>
    <w:rsid w:val="008C44F7"/>
    <w:rsid w:val="008C4AFB"/>
    <w:rsid w:val="008C4B27"/>
    <w:rsid w:val="008C4D6F"/>
    <w:rsid w:val="008C53A8"/>
    <w:rsid w:val="008C5595"/>
    <w:rsid w:val="008C6934"/>
    <w:rsid w:val="008C6D72"/>
    <w:rsid w:val="008C733C"/>
    <w:rsid w:val="008C7764"/>
    <w:rsid w:val="008C7A01"/>
    <w:rsid w:val="008C7B9E"/>
    <w:rsid w:val="008C7F86"/>
    <w:rsid w:val="008C7FCE"/>
    <w:rsid w:val="008D0679"/>
    <w:rsid w:val="008D0892"/>
    <w:rsid w:val="008D102D"/>
    <w:rsid w:val="008D1733"/>
    <w:rsid w:val="008D181C"/>
    <w:rsid w:val="008D2F6A"/>
    <w:rsid w:val="008D3526"/>
    <w:rsid w:val="008D3F51"/>
    <w:rsid w:val="008D4231"/>
    <w:rsid w:val="008D44D1"/>
    <w:rsid w:val="008D4D93"/>
    <w:rsid w:val="008D4F92"/>
    <w:rsid w:val="008D53A2"/>
    <w:rsid w:val="008D5485"/>
    <w:rsid w:val="008D7938"/>
    <w:rsid w:val="008D7A33"/>
    <w:rsid w:val="008D7B92"/>
    <w:rsid w:val="008D7E71"/>
    <w:rsid w:val="008E016C"/>
    <w:rsid w:val="008E07C4"/>
    <w:rsid w:val="008E09BB"/>
    <w:rsid w:val="008E0E75"/>
    <w:rsid w:val="008E19DA"/>
    <w:rsid w:val="008E233F"/>
    <w:rsid w:val="008E2655"/>
    <w:rsid w:val="008E2BA6"/>
    <w:rsid w:val="008E3D9D"/>
    <w:rsid w:val="008E4296"/>
    <w:rsid w:val="008E45E6"/>
    <w:rsid w:val="008E48E4"/>
    <w:rsid w:val="008E4946"/>
    <w:rsid w:val="008E4AE2"/>
    <w:rsid w:val="008E4B82"/>
    <w:rsid w:val="008E4CF3"/>
    <w:rsid w:val="008E6A8A"/>
    <w:rsid w:val="008E6B70"/>
    <w:rsid w:val="008E6FF2"/>
    <w:rsid w:val="008E7AE1"/>
    <w:rsid w:val="008F048B"/>
    <w:rsid w:val="008F0F09"/>
    <w:rsid w:val="008F19FC"/>
    <w:rsid w:val="008F1BBA"/>
    <w:rsid w:val="008F2D34"/>
    <w:rsid w:val="008F3D13"/>
    <w:rsid w:val="008F48CB"/>
    <w:rsid w:val="008F499E"/>
    <w:rsid w:val="008F5639"/>
    <w:rsid w:val="008F5977"/>
    <w:rsid w:val="008F5ABA"/>
    <w:rsid w:val="008F5B13"/>
    <w:rsid w:val="008F5FA0"/>
    <w:rsid w:val="008F642C"/>
    <w:rsid w:val="008F65A2"/>
    <w:rsid w:val="008F6681"/>
    <w:rsid w:val="008F66E6"/>
    <w:rsid w:val="008F672F"/>
    <w:rsid w:val="008F6B5D"/>
    <w:rsid w:val="008F6B9D"/>
    <w:rsid w:val="008F7145"/>
    <w:rsid w:val="008F76A5"/>
    <w:rsid w:val="008F77C4"/>
    <w:rsid w:val="008F79B7"/>
    <w:rsid w:val="0090021C"/>
    <w:rsid w:val="00901428"/>
    <w:rsid w:val="00901900"/>
    <w:rsid w:val="00901EE7"/>
    <w:rsid w:val="00902383"/>
    <w:rsid w:val="0090278F"/>
    <w:rsid w:val="0090288A"/>
    <w:rsid w:val="00902BBB"/>
    <w:rsid w:val="00902F4F"/>
    <w:rsid w:val="0090324E"/>
    <w:rsid w:val="009034AC"/>
    <w:rsid w:val="009035D8"/>
    <w:rsid w:val="00903948"/>
    <w:rsid w:val="00905FCF"/>
    <w:rsid w:val="00906323"/>
    <w:rsid w:val="0090672F"/>
    <w:rsid w:val="00906CBE"/>
    <w:rsid w:val="009073F1"/>
    <w:rsid w:val="00907B59"/>
    <w:rsid w:val="00907F72"/>
    <w:rsid w:val="009101AC"/>
    <w:rsid w:val="009102F2"/>
    <w:rsid w:val="0091035D"/>
    <w:rsid w:val="00910FE3"/>
    <w:rsid w:val="00911411"/>
    <w:rsid w:val="00911577"/>
    <w:rsid w:val="00911D10"/>
    <w:rsid w:val="009122AF"/>
    <w:rsid w:val="00912E0A"/>
    <w:rsid w:val="009131DF"/>
    <w:rsid w:val="00913B68"/>
    <w:rsid w:val="00913D4A"/>
    <w:rsid w:val="00913E49"/>
    <w:rsid w:val="0091415B"/>
    <w:rsid w:val="00914535"/>
    <w:rsid w:val="009148D8"/>
    <w:rsid w:val="00914B53"/>
    <w:rsid w:val="009150B3"/>
    <w:rsid w:val="00915383"/>
    <w:rsid w:val="0091630D"/>
    <w:rsid w:val="009163FF"/>
    <w:rsid w:val="00916870"/>
    <w:rsid w:val="00916CF8"/>
    <w:rsid w:val="00916E44"/>
    <w:rsid w:val="0091731E"/>
    <w:rsid w:val="009179EE"/>
    <w:rsid w:val="00917E7E"/>
    <w:rsid w:val="00920AC9"/>
    <w:rsid w:val="00920BE8"/>
    <w:rsid w:val="00920CF0"/>
    <w:rsid w:val="009210B2"/>
    <w:rsid w:val="0092162F"/>
    <w:rsid w:val="00921876"/>
    <w:rsid w:val="00921A38"/>
    <w:rsid w:val="00921E21"/>
    <w:rsid w:val="00921E8A"/>
    <w:rsid w:val="00921F0D"/>
    <w:rsid w:val="00921FC6"/>
    <w:rsid w:val="00922581"/>
    <w:rsid w:val="00922957"/>
    <w:rsid w:val="00922A11"/>
    <w:rsid w:val="00923331"/>
    <w:rsid w:val="00923504"/>
    <w:rsid w:val="0092352C"/>
    <w:rsid w:val="009236A9"/>
    <w:rsid w:val="009236BB"/>
    <w:rsid w:val="009239FB"/>
    <w:rsid w:val="009244C3"/>
    <w:rsid w:val="009247DA"/>
    <w:rsid w:val="00924EF0"/>
    <w:rsid w:val="00925605"/>
    <w:rsid w:val="00925642"/>
    <w:rsid w:val="0092569D"/>
    <w:rsid w:val="009257B5"/>
    <w:rsid w:val="00925F71"/>
    <w:rsid w:val="00926285"/>
    <w:rsid w:val="00926353"/>
    <w:rsid w:val="00926AED"/>
    <w:rsid w:val="009270EC"/>
    <w:rsid w:val="00927B70"/>
    <w:rsid w:val="00927C8F"/>
    <w:rsid w:val="00927E71"/>
    <w:rsid w:val="009304AE"/>
    <w:rsid w:val="00930889"/>
    <w:rsid w:val="00930AE7"/>
    <w:rsid w:val="00930D91"/>
    <w:rsid w:val="00930E73"/>
    <w:rsid w:val="0093115F"/>
    <w:rsid w:val="00931295"/>
    <w:rsid w:val="009313BD"/>
    <w:rsid w:val="0093158B"/>
    <w:rsid w:val="009320BE"/>
    <w:rsid w:val="00932691"/>
    <w:rsid w:val="00932864"/>
    <w:rsid w:val="00933018"/>
    <w:rsid w:val="009330A1"/>
    <w:rsid w:val="009330EB"/>
    <w:rsid w:val="009339BA"/>
    <w:rsid w:val="00933D14"/>
    <w:rsid w:val="009345F9"/>
    <w:rsid w:val="00934C3D"/>
    <w:rsid w:val="00934DF2"/>
    <w:rsid w:val="00935357"/>
    <w:rsid w:val="0093539B"/>
    <w:rsid w:val="00935B5E"/>
    <w:rsid w:val="009368CE"/>
    <w:rsid w:val="00936925"/>
    <w:rsid w:val="0093785E"/>
    <w:rsid w:val="00937E71"/>
    <w:rsid w:val="00940FAB"/>
    <w:rsid w:val="00940FEC"/>
    <w:rsid w:val="0094122A"/>
    <w:rsid w:val="009416C3"/>
    <w:rsid w:val="00941A39"/>
    <w:rsid w:val="00941CA7"/>
    <w:rsid w:val="00941CEA"/>
    <w:rsid w:val="0094200A"/>
    <w:rsid w:val="00943A70"/>
    <w:rsid w:val="00943B7B"/>
    <w:rsid w:val="00943CE8"/>
    <w:rsid w:val="00943FB6"/>
    <w:rsid w:val="00944713"/>
    <w:rsid w:val="00944C3E"/>
    <w:rsid w:val="009456DC"/>
    <w:rsid w:val="009469BA"/>
    <w:rsid w:val="00946E94"/>
    <w:rsid w:val="00946F37"/>
    <w:rsid w:val="0094723A"/>
    <w:rsid w:val="009474A0"/>
    <w:rsid w:val="00947866"/>
    <w:rsid w:val="00947C61"/>
    <w:rsid w:val="00947C94"/>
    <w:rsid w:val="00950374"/>
    <w:rsid w:val="00950E03"/>
    <w:rsid w:val="00950F32"/>
    <w:rsid w:val="00950F66"/>
    <w:rsid w:val="00951191"/>
    <w:rsid w:val="009513EE"/>
    <w:rsid w:val="009517FF"/>
    <w:rsid w:val="0095191A"/>
    <w:rsid w:val="00951C2E"/>
    <w:rsid w:val="00951F1D"/>
    <w:rsid w:val="00951FCC"/>
    <w:rsid w:val="009526A1"/>
    <w:rsid w:val="00952B0F"/>
    <w:rsid w:val="00952DF4"/>
    <w:rsid w:val="00953156"/>
    <w:rsid w:val="009532DE"/>
    <w:rsid w:val="00953478"/>
    <w:rsid w:val="00953664"/>
    <w:rsid w:val="009538B8"/>
    <w:rsid w:val="00953A89"/>
    <w:rsid w:val="00953D82"/>
    <w:rsid w:val="00955021"/>
    <w:rsid w:val="00955120"/>
    <w:rsid w:val="009552CE"/>
    <w:rsid w:val="00956080"/>
    <w:rsid w:val="009563D6"/>
    <w:rsid w:val="009568F3"/>
    <w:rsid w:val="0095696E"/>
    <w:rsid w:val="00957511"/>
    <w:rsid w:val="00960009"/>
    <w:rsid w:val="00961367"/>
    <w:rsid w:val="00961D18"/>
    <w:rsid w:val="00961F9D"/>
    <w:rsid w:val="00962119"/>
    <w:rsid w:val="00962332"/>
    <w:rsid w:val="00963050"/>
    <w:rsid w:val="009632C3"/>
    <w:rsid w:val="0096343C"/>
    <w:rsid w:val="0096356F"/>
    <w:rsid w:val="00963594"/>
    <w:rsid w:val="009637F2"/>
    <w:rsid w:val="00963A84"/>
    <w:rsid w:val="00964A58"/>
    <w:rsid w:val="00964D15"/>
    <w:rsid w:val="00964F5D"/>
    <w:rsid w:val="00965A8C"/>
    <w:rsid w:val="00965EE3"/>
    <w:rsid w:val="0096609C"/>
    <w:rsid w:val="0096614E"/>
    <w:rsid w:val="009666FD"/>
    <w:rsid w:val="00967A72"/>
    <w:rsid w:val="00967BD6"/>
    <w:rsid w:val="00967E94"/>
    <w:rsid w:val="00970A13"/>
    <w:rsid w:val="00970DB3"/>
    <w:rsid w:val="0097114D"/>
    <w:rsid w:val="00971170"/>
    <w:rsid w:val="009713C4"/>
    <w:rsid w:val="00971A94"/>
    <w:rsid w:val="00971B19"/>
    <w:rsid w:val="009720F5"/>
    <w:rsid w:val="009728D2"/>
    <w:rsid w:val="00972CEA"/>
    <w:rsid w:val="00972DFA"/>
    <w:rsid w:val="00973271"/>
    <w:rsid w:val="00973665"/>
    <w:rsid w:val="00973ACF"/>
    <w:rsid w:val="009742DA"/>
    <w:rsid w:val="0097471F"/>
    <w:rsid w:val="00974C30"/>
    <w:rsid w:val="00974D4D"/>
    <w:rsid w:val="0097515F"/>
    <w:rsid w:val="009760E6"/>
    <w:rsid w:val="00976273"/>
    <w:rsid w:val="00976676"/>
    <w:rsid w:val="00976B31"/>
    <w:rsid w:val="00976C94"/>
    <w:rsid w:val="009771C3"/>
    <w:rsid w:val="0097733B"/>
    <w:rsid w:val="00980A27"/>
    <w:rsid w:val="00980EF9"/>
    <w:rsid w:val="00981196"/>
    <w:rsid w:val="00981632"/>
    <w:rsid w:val="00981AEB"/>
    <w:rsid w:val="00981DFE"/>
    <w:rsid w:val="00982B6D"/>
    <w:rsid w:val="00982C61"/>
    <w:rsid w:val="00983FF3"/>
    <w:rsid w:val="009844AD"/>
    <w:rsid w:val="00984547"/>
    <w:rsid w:val="009846C3"/>
    <w:rsid w:val="0098483D"/>
    <w:rsid w:val="00984D28"/>
    <w:rsid w:val="00984DFF"/>
    <w:rsid w:val="00984FFA"/>
    <w:rsid w:val="0098535A"/>
    <w:rsid w:val="009857D3"/>
    <w:rsid w:val="00986710"/>
    <w:rsid w:val="00986FCF"/>
    <w:rsid w:val="009876A9"/>
    <w:rsid w:val="0098776D"/>
    <w:rsid w:val="009877B7"/>
    <w:rsid w:val="00987B8D"/>
    <w:rsid w:val="009903DB"/>
    <w:rsid w:val="00990440"/>
    <w:rsid w:val="0099072E"/>
    <w:rsid w:val="00990757"/>
    <w:rsid w:val="00990BB1"/>
    <w:rsid w:val="00990C07"/>
    <w:rsid w:val="00990EAF"/>
    <w:rsid w:val="00991009"/>
    <w:rsid w:val="00991254"/>
    <w:rsid w:val="0099182D"/>
    <w:rsid w:val="00991E16"/>
    <w:rsid w:val="00992067"/>
    <w:rsid w:val="00992F19"/>
    <w:rsid w:val="0099305C"/>
    <w:rsid w:val="00994552"/>
    <w:rsid w:val="0099531E"/>
    <w:rsid w:val="009954BF"/>
    <w:rsid w:val="0099596D"/>
    <w:rsid w:val="00996718"/>
    <w:rsid w:val="009967EF"/>
    <w:rsid w:val="0099692D"/>
    <w:rsid w:val="00996AD6"/>
    <w:rsid w:val="00996E9D"/>
    <w:rsid w:val="00996EC2"/>
    <w:rsid w:val="00997258"/>
    <w:rsid w:val="00997E47"/>
    <w:rsid w:val="009A00DA"/>
    <w:rsid w:val="009A0676"/>
    <w:rsid w:val="009A06F5"/>
    <w:rsid w:val="009A0C86"/>
    <w:rsid w:val="009A13A4"/>
    <w:rsid w:val="009A1697"/>
    <w:rsid w:val="009A1E0D"/>
    <w:rsid w:val="009A20BC"/>
    <w:rsid w:val="009A26C0"/>
    <w:rsid w:val="009A34EC"/>
    <w:rsid w:val="009A35CB"/>
    <w:rsid w:val="009A364D"/>
    <w:rsid w:val="009A41A3"/>
    <w:rsid w:val="009A4818"/>
    <w:rsid w:val="009A4A9C"/>
    <w:rsid w:val="009A4C63"/>
    <w:rsid w:val="009A4FEF"/>
    <w:rsid w:val="009A57AD"/>
    <w:rsid w:val="009A6349"/>
    <w:rsid w:val="009A6A6A"/>
    <w:rsid w:val="009A6A73"/>
    <w:rsid w:val="009A7707"/>
    <w:rsid w:val="009A7E0F"/>
    <w:rsid w:val="009B0236"/>
    <w:rsid w:val="009B0371"/>
    <w:rsid w:val="009B0779"/>
    <w:rsid w:val="009B09AF"/>
    <w:rsid w:val="009B0CF8"/>
    <w:rsid w:val="009B0FC6"/>
    <w:rsid w:val="009B130E"/>
    <w:rsid w:val="009B20A4"/>
    <w:rsid w:val="009B2297"/>
    <w:rsid w:val="009B230A"/>
    <w:rsid w:val="009B259A"/>
    <w:rsid w:val="009B2947"/>
    <w:rsid w:val="009B2D1A"/>
    <w:rsid w:val="009B3462"/>
    <w:rsid w:val="009B3C7B"/>
    <w:rsid w:val="009B415A"/>
    <w:rsid w:val="009B44C3"/>
    <w:rsid w:val="009B4855"/>
    <w:rsid w:val="009B5170"/>
    <w:rsid w:val="009B5320"/>
    <w:rsid w:val="009B5676"/>
    <w:rsid w:val="009B5853"/>
    <w:rsid w:val="009B6818"/>
    <w:rsid w:val="009B6C9C"/>
    <w:rsid w:val="009B6FA2"/>
    <w:rsid w:val="009B6FF0"/>
    <w:rsid w:val="009B73A1"/>
    <w:rsid w:val="009B73C0"/>
    <w:rsid w:val="009B761B"/>
    <w:rsid w:val="009B7A14"/>
    <w:rsid w:val="009B7AF7"/>
    <w:rsid w:val="009C00C7"/>
    <w:rsid w:val="009C03F5"/>
    <w:rsid w:val="009C04B5"/>
    <w:rsid w:val="009C1597"/>
    <w:rsid w:val="009C15E6"/>
    <w:rsid w:val="009C1F0C"/>
    <w:rsid w:val="009C21A0"/>
    <w:rsid w:val="009C26F3"/>
    <w:rsid w:val="009C2BD2"/>
    <w:rsid w:val="009C300A"/>
    <w:rsid w:val="009C34C3"/>
    <w:rsid w:val="009C3823"/>
    <w:rsid w:val="009C3E78"/>
    <w:rsid w:val="009C4091"/>
    <w:rsid w:val="009C4677"/>
    <w:rsid w:val="009C4BB8"/>
    <w:rsid w:val="009C4FAB"/>
    <w:rsid w:val="009C526E"/>
    <w:rsid w:val="009C5357"/>
    <w:rsid w:val="009C5872"/>
    <w:rsid w:val="009C5B9D"/>
    <w:rsid w:val="009C5D34"/>
    <w:rsid w:val="009C62BD"/>
    <w:rsid w:val="009C73A8"/>
    <w:rsid w:val="009C76A7"/>
    <w:rsid w:val="009C7893"/>
    <w:rsid w:val="009D02F5"/>
    <w:rsid w:val="009D0387"/>
    <w:rsid w:val="009D0A63"/>
    <w:rsid w:val="009D0C76"/>
    <w:rsid w:val="009D1402"/>
    <w:rsid w:val="009D19A6"/>
    <w:rsid w:val="009D22B9"/>
    <w:rsid w:val="009D2786"/>
    <w:rsid w:val="009D2798"/>
    <w:rsid w:val="009D2AAB"/>
    <w:rsid w:val="009D2AC5"/>
    <w:rsid w:val="009D2D13"/>
    <w:rsid w:val="009D31BB"/>
    <w:rsid w:val="009D3785"/>
    <w:rsid w:val="009D3EC1"/>
    <w:rsid w:val="009D3F8B"/>
    <w:rsid w:val="009D4354"/>
    <w:rsid w:val="009D48D5"/>
    <w:rsid w:val="009D49BA"/>
    <w:rsid w:val="009D4DB4"/>
    <w:rsid w:val="009D504D"/>
    <w:rsid w:val="009D573D"/>
    <w:rsid w:val="009D6EBE"/>
    <w:rsid w:val="009D6FC7"/>
    <w:rsid w:val="009D7076"/>
    <w:rsid w:val="009E034B"/>
    <w:rsid w:val="009E19C1"/>
    <w:rsid w:val="009E1BAC"/>
    <w:rsid w:val="009E20E7"/>
    <w:rsid w:val="009E228E"/>
    <w:rsid w:val="009E2470"/>
    <w:rsid w:val="009E26F6"/>
    <w:rsid w:val="009E2A99"/>
    <w:rsid w:val="009E2EB7"/>
    <w:rsid w:val="009E2EDC"/>
    <w:rsid w:val="009E3657"/>
    <w:rsid w:val="009E3CEF"/>
    <w:rsid w:val="009E3E64"/>
    <w:rsid w:val="009E3F0A"/>
    <w:rsid w:val="009E3FAF"/>
    <w:rsid w:val="009E41F9"/>
    <w:rsid w:val="009E44A5"/>
    <w:rsid w:val="009E490B"/>
    <w:rsid w:val="009E517A"/>
    <w:rsid w:val="009E5515"/>
    <w:rsid w:val="009E5722"/>
    <w:rsid w:val="009E5AA4"/>
    <w:rsid w:val="009E67AA"/>
    <w:rsid w:val="009E68F2"/>
    <w:rsid w:val="009E6947"/>
    <w:rsid w:val="009E6E39"/>
    <w:rsid w:val="009E6FB5"/>
    <w:rsid w:val="009E7375"/>
    <w:rsid w:val="009E743F"/>
    <w:rsid w:val="009E7B6C"/>
    <w:rsid w:val="009F039D"/>
    <w:rsid w:val="009F0E0C"/>
    <w:rsid w:val="009F0FCB"/>
    <w:rsid w:val="009F1175"/>
    <w:rsid w:val="009F19C2"/>
    <w:rsid w:val="009F295D"/>
    <w:rsid w:val="009F2A90"/>
    <w:rsid w:val="009F2B24"/>
    <w:rsid w:val="009F2B55"/>
    <w:rsid w:val="009F2EA3"/>
    <w:rsid w:val="009F3B5F"/>
    <w:rsid w:val="009F436A"/>
    <w:rsid w:val="009F4CC1"/>
    <w:rsid w:val="009F4FC6"/>
    <w:rsid w:val="009F5462"/>
    <w:rsid w:val="009F5ABE"/>
    <w:rsid w:val="009F5DF7"/>
    <w:rsid w:val="009F6255"/>
    <w:rsid w:val="009F64F1"/>
    <w:rsid w:val="009F6766"/>
    <w:rsid w:val="009F67DB"/>
    <w:rsid w:val="009F6945"/>
    <w:rsid w:val="009F6DCB"/>
    <w:rsid w:val="009F79F0"/>
    <w:rsid w:val="00A00270"/>
    <w:rsid w:val="00A00489"/>
    <w:rsid w:val="00A01150"/>
    <w:rsid w:val="00A0137A"/>
    <w:rsid w:val="00A01E75"/>
    <w:rsid w:val="00A02576"/>
    <w:rsid w:val="00A026C9"/>
    <w:rsid w:val="00A0366B"/>
    <w:rsid w:val="00A03893"/>
    <w:rsid w:val="00A03D41"/>
    <w:rsid w:val="00A04402"/>
    <w:rsid w:val="00A0449C"/>
    <w:rsid w:val="00A04CE2"/>
    <w:rsid w:val="00A0557E"/>
    <w:rsid w:val="00A05939"/>
    <w:rsid w:val="00A05AAC"/>
    <w:rsid w:val="00A05AF7"/>
    <w:rsid w:val="00A06024"/>
    <w:rsid w:val="00A06175"/>
    <w:rsid w:val="00A0672F"/>
    <w:rsid w:val="00A06EC4"/>
    <w:rsid w:val="00A06F1A"/>
    <w:rsid w:val="00A0715E"/>
    <w:rsid w:val="00A0755C"/>
    <w:rsid w:val="00A07B10"/>
    <w:rsid w:val="00A07D99"/>
    <w:rsid w:val="00A07DBF"/>
    <w:rsid w:val="00A10211"/>
    <w:rsid w:val="00A103D6"/>
    <w:rsid w:val="00A10821"/>
    <w:rsid w:val="00A10BD3"/>
    <w:rsid w:val="00A10EC2"/>
    <w:rsid w:val="00A115A2"/>
    <w:rsid w:val="00A11952"/>
    <w:rsid w:val="00A11C03"/>
    <w:rsid w:val="00A1207E"/>
    <w:rsid w:val="00A12224"/>
    <w:rsid w:val="00A12515"/>
    <w:rsid w:val="00A12984"/>
    <w:rsid w:val="00A129C7"/>
    <w:rsid w:val="00A12D32"/>
    <w:rsid w:val="00A12F83"/>
    <w:rsid w:val="00A12FC3"/>
    <w:rsid w:val="00A136E1"/>
    <w:rsid w:val="00A13ADE"/>
    <w:rsid w:val="00A13B59"/>
    <w:rsid w:val="00A13F39"/>
    <w:rsid w:val="00A142F2"/>
    <w:rsid w:val="00A14318"/>
    <w:rsid w:val="00A14405"/>
    <w:rsid w:val="00A14645"/>
    <w:rsid w:val="00A14884"/>
    <w:rsid w:val="00A14FCA"/>
    <w:rsid w:val="00A15015"/>
    <w:rsid w:val="00A156C5"/>
    <w:rsid w:val="00A1579F"/>
    <w:rsid w:val="00A16320"/>
    <w:rsid w:val="00A16802"/>
    <w:rsid w:val="00A16BCF"/>
    <w:rsid w:val="00A1767F"/>
    <w:rsid w:val="00A201A0"/>
    <w:rsid w:val="00A2051C"/>
    <w:rsid w:val="00A20B5C"/>
    <w:rsid w:val="00A20DEE"/>
    <w:rsid w:val="00A216AB"/>
    <w:rsid w:val="00A21898"/>
    <w:rsid w:val="00A21F87"/>
    <w:rsid w:val="00A2209C"/>
    <w:rsid w:val="00A223B2"/>
    <w:rsid w:val="00A22B2D"/>
    <w:rsid w:val="00A22BC8"/>
    <w:rsid w:val="00A22E6F"/>
    <w:rsid w:val="00A2345F"/>
    <w:rsid w:val="00A23567"/>
    <w:rsid w:val="00A2441D"/>
    <w:rsid w:val="00A24828"/>
    <w:rsid w:val="00A24A2F"/>
    <w:rsid w:val="00A24CA8"/>
    <w:rsid w:val="00A25570"/>
    <w:rsid w:val="00A258B6"/>
    <w:rsid w:val="00A25900"/>
    <w:rsid w:val="00A25AE6"/>
    <w:rsid w:val="00A263F4"/>
    <w:rsid w:val="00A263F6"/>
    <w:rsid w:val="00A26BDB"/>
    <w:rsid w:val="00A26E94"/>
    <w:rsid w:val="00A26FF5"/>
    <w:rsid w:val="00A27E65"/>
    <w:rsid w:val="00A307ED"/>
    <w:rsid w:val="00A307F1"/>
    <w:rsid w:val="00A30886"/>
    <w:rsid w:val="00A308B2"/>
    <w:rsid w:val="00A31562"/>
    <w:rsid w:val="00A315F0"/>
    <w:rsid w:val="00A31B0E"/>
    <w:rsid w:val="00A31B19"/>
    <w:rsid w:val="00A31BC0"/>
    <w:rsid w:val="00A3219C"/>
    <w:rsid w:val="00A322C1"/>
    <w:rsid w:val="00A32DB8"/>
    <w:rsid w:val="00A33070"/>
    <w:rsid w:val="00A3340E"/>
    <w:rsid w:val="00A335AC"/>
    <w:rsid w:val="00A34230"/>
    <w:rsid w:val="00A349AA"/>
    <w:rsid w:val="00A34B70"/>
    <w:rsid w:val="00A34E59"/>
    <w:rsid w:val="00A35A9D"/>
    <w:rsid w:val="00A35B2C"/>
    <w:rsid w:val="00A35E65"/>
    <w:rsid w:val="00A367B3"/>
    <w:rsid w:val="00A36B6F"/>
    <w:rsid w:val="00A36C14"/>
    <w:rsid w:val="00A36D69"/>
    <w:rsid w:val="00A37B80"/>
    <w:rsid w:val="00A400F1"/>
    <w:rsid w:val="00A401C9"/>
    <w:rsid w:val="00A40485"/>
    <w:rsid w:val="00A41336"/>
    <w:rsid w:val="00A41831"/>
    <w:rsid w:val="00A426BB"/>
    <w:rsid w:val="00A42724"/>
    <w:rsid w:val="00A42ACC"/>
    <w:rsid w:val="00A42E29"/>
    <w:rsid w:val="00A42FA1"/>
    <w:rsid w:val="00A4308B"/>
    <w:rsid w:val="00A432C1"/>
    <w:rsid w:val="00A433BA"/>
    <w:rsid w:val="00A43930"/>
    <w:rsid w:val="00A43F63"/>
    <w:rsid w:val="00A44767"/>
    <w:rsid w:val="00A44A48"/>
    <w:rsid w:val="00A46210"/>
    <w:rsid w:val="00A46614"/>
    <w:rsid w:val="00A46B8B"/>
    <w:rsid w:val="00A47369"/>
    <w:rsid w:val="00A4737A"/>
    <w:rsid w:val="00A477BD"/>
    <w:rsid w:val="00A47850"/>
    <w:rsid w:val="00A47E6B"/>
    <w:rsid w:val="00A50621"/>
    <w:rsid w:val="00A50705"/>
    <w:rsid w:val="00A507C4"/>
    <w:rsid w:val="00A50EA9"/>
    <w:rsid w:val="00A50EF5"/>
    <w:rsid w:val="00A51523"/>
    <w:rsid w:val="00A51C65"/>
    <w:rsid w:val="00A52196"/>
    <w:rsid w:val="00A52357"/>
    <w:rsid w:val="00A52867"/>
    <w:rsid w:val="00A52960"/>
    <w:rsid w:val="00A53EE4"/>
    <w:rsid w:val="00A54049"/>
    <w:rsid w:val="00A5457C"/>
    <w:rsid w:val="00A54964"/>
    <w:rsid w:val="00A54E79"/>
    <w:rsid w:val="00A5517D"/>
    <w:rsid w:val="00A552AB"/>
    <w:rsid w:val="00A55E2E"/>
    <w:rsid w:val="00A55E7C"/>
    <w:rsid w:val="00A563C1"/>
    <w:rsid w:val="00A567A1"/>
    <w:rsid w:val="00A56872"/>
    <w:rsid w:val="00A56F7F"/>
    <w:rsid w:val="00A572B1"/>
    <w:rsid w:val="00A5787E"/>
    <w:rsid w:val="00A578DD"/>
    <w:rsid w:val="00A57DE3"/>
    <w:rsid w:val="00A61392"/>
    <w:rsid w:val="00A614E7"/>
    <w:rsid w:val="00A618E1"/>
    <w:rsid w:val="00A61D0B"/>
    <w:rsid w:val="00A6267D"/>
    <w:rsid w:val="00A62A04"/>
    <w:rsid w:val="00A62D7E"/>
    <w:rsid w:val="00A62E69"/>
    <w:rsid w:val="00A635AA"/>
    <w:rsid w:val="00A63791"/>
    <w:rsid w:val="00A6388B"/>
    <w:rsid w:val="00A6397F"/>
    <w:rsid w:val="00A63BC6"/>
    <w:rsid w:val="00A641E4"/>
    <w:rsid w:val="00A64389"/>
    <w:rsid w:val="00A64B83"/>
    <w:rsid w:val="00A6573C"/>
    <w:rsid w:val="00A666A3"/>
    <w:rsid w:val="00A66A01"/>
    <w:rsid w:val="00A66DEB"/>
    <w:rsid w:val="00A672C4"/>
    <w:rsid w:val="00A6764F"/>
    <w:rsid w:val="00A6792D"/>
    <w:rsid w:val="00A679FD"/>
    <w:rsid w:val="00A67D67"/>
    <w:rsid w:val="00A7041B"/>
    <w:rsid w:val="00A7048C"/>
    <w:rsid w:val="00A70805"/>
    <w:rsid w:val="00A70DBF"/>
    <w:rsid w:val="00A710E7"/>
    <w:rsid w:val="00A71211"/>
    <w:rsid w:val="00A71EA6"/>
    <w:rsid w:val="00A72222"/>
    <w:rsid w:val="00A727AE"/>
    <w:rsid w:val="00A728DB"/>
    <w:rsid w:val="00A72AD0"/>
    <w:rsid w:val="00A734A7"/>
    <w:rsid w:val="00A7359D"/>
    <w:rsid w:val="00A73691"/>
    <w:rsid w:val="00A7383C"/>
    <w:rsid w:val="00A73EFB"/>
    <w:rsid w:val="00A745AC"/>
    <w:rsid w:val="00A75109"/>
    <w:rsid w:val="00A75B11"/>
    <w:rsid w:val="00A762AA"/>
    <w:rsid w:val="00A76607"/>
    <w:rsid w:val="00A76983"/>
    <w:rsid w:val="00A80106"/>
    <w:rsid w:val="00A80627"/>
    <w:rsid w:val="00A8064D"/>
    <w:rsid w:val="00A8075C"/>
    <w:rsid w:val="00A807D0"/>
    <w:rsid w:val="00A80951"/>
    <w:rsid w:val="00A8147A"/>
    <w:rsid w:val="00A820C9"/>
    <w:rsid w:val="00A83FFA"/>
    <w:rsid w:val="00A84C36"/>
    <w:rsid w:val="00A84D8E"/>
    <w:rsid w:val="00A850F9"/>
    <w:rsid w:val="00A852AE"/>
    <w:rsid w:val="00A8575F"/>
    <w:rsid w:val="00A85DE6"/>
    <w:rsid w:val="00A86C25"/>
    <w:rsid w:val="00A8700E"/>
    <w:rsid w:val="00A910AF"/>
    <w:rsid w:val="00A9205E"/>
    <w:rsid w:val="00A92FBB"/>
    <w:rsid w:val="00A9335F"/>
    <w:rsid w:val="00A93492"/>
    <w:rsid w:val="00A93681"/>
    <w:rsid w:val="00A939EF"/>
    <w:rsid w:val="00A949E9"/>
    <w:rsid w:val="00A94E7A"/>
    <w:rsid w:val="00A95285"/>
    <w:rsid w:val="00A956AB"/>
    <w:rsid w:val="00A95BBF"/>
    <w:rsid w:val="00A963D3"/>
    <w:rsid w:val="00A96433"/>
    <w:rsid w:val="00A966EC"/>
    <w:rsid w:val="00A96AEA"/>
    <w:rsid w:val="00A96D24"/>
    <w:rsid w:val="00A96DB8"/>
    <w:rsid w:val="00A9774E"/>
    <w:rsid w:val="00A979F6"/>
    <w:rsid w:val="00AA04B1"/>
    <w:rsid w:val="00AA0722"/>
    <w:rsid w:val="00AA0BF3"/>
    <w:rsid w:val="00AA0ECF"/>
    <w:rsid w:val="00AA0FDD"/>
    <w:rsid w:val="00AA125F"/>
    <w:rsid w:val="00AA198E"/>
    <w:rsid w:val="00AA1A91"/>
    <w:rsid w:val="00AA1BC5"/>
    <w:rsid w:val="00AA1C11"/>
    <w:rsid w:val="00AA2175"/>
    <w:rsid w:val="00AA3124"/>
    <w:rsid w:val="00AA3224"/>
    <w:rsid w:val="00AA3D2F"/>
    <w:rsid w:val="00AA41D0"/>
    <w:rsid w:val="00AA4273"/>
    <w:rsid w:val="00AA446C"/>
    <w:rsid w:val="00AA4557"/>
    <w:rsid w:val="00AA4884"/>
    <w:rsid w:val="00AA550D"/>
    <w:rsid w:val="00AA599D"/>
    <w:rsid w:val="00AA6112"/>
    <w:rsid w:val="00AA6855"/>
    <w:rsid w:val="00AA6B26"/>
    <w:rsid w:val="00AA7545"/>
    <w:rsid w:val="00AA76E8"/>
    <w:rsid w:val="00AA7CD5"/>
    <w:rsid w:val="00AB079A"/>
    <w:rsid w:val="00AB0ABE"/>
    <w:rsid w:val="00AB0DEB"/>
    <w:rsid w:val="00AB11D1"/>
    <w:rsid w:val="00AB1BE1"/>
    <w:rsid w:val="00AB1CA3"/>
    <w:rsid w:val="00AB20F1"/>
    <w:rsid w:val="00AB26ED"/>
    <w:rsid w:val="00AB27A2"/>
    <w:rsid w:val="00AB2976"/>
    <w:rsid w:val="00AB2E85"/>
    <w:rsid w:val="00AB33FD"/>
    <w:rsid w:val="00AB4222"/>
    <w:rsid w:val="00AB4228"/>
    <w:rsid w:val="00AB4A16"/>
    <w:rsid w:val="00AB4A7D"/>
    <w:rsid w:val="00AB4CC7"/>
    <w:rsid w:val="00AB4E0C"/>
    <w:rsid w:val="00AB5039"/>
    <w:rsid w:val="00AB570F"/>
    <w:rsid w:val="00AB61FC"/>
    <w:rsid w:val="00AB63FD"/>
    <w:rsid w:val="00AB64F7"/>
    <w:rsid w:val="00AB71B3"/>
    <w:rsid w:val="00AB7D0E"/>
    <w:rsid w:val="00AC06A1"/>
    <w:rsid w:val="00AC0AE3"/>
    <w:rsid w:val="00AC0F8C"/>
    <w:rsid w:val="00AC102E"/>
    <w:rsid w:val="00AC1A5C"/>
    <w:rsid w:val="00AC1AA2"/>
    <w:rsid w:val="00AC2189"/>
    <w:rsid w:val="00AC22F1"/>
    <w:rsid w:val="00AC2453"/>
    <w:rsid w:val="00AC283C"/>
    <w:rsid w:val="00AC2DCA"/>
    <w:rsid w:val="00AC389A"/>
    <w:rsid w:val="00AC432E"/>
    <w:rsid w:val="00AC4E11"/>
    <w:rsid w:val="00AC5024"/>
    <w:rsid w:val="00AC528F"/>
    <w:rsid w:val="00AC5462"/>
    <w:rsid w:val="00AC5801"/>
    <w:rsid w:val="00AC58BD"/>
    <w:rsid w:val="00AC5EC7"/>
    <w:rsid w:val="00AC5F67"/>
    <w:rsid w:val="00AC5F91"/>
    <w:rsid w:val="00AC67A3"/>
    <w:rsid w:val="00AC746E"/>
    <w:rsid w:val="00AC751C"/>
    <w:rsid w:val="00AD0DA4"/>
    <w:rsid w:val="00AD1324"/>
    <w:rsid w:val="00AD1B3D"/>
    <w:rsid w:val="00AD1C19"/>
    <w:rsid w:val="00AD2158"/>
    <w:rsid w:val="00AD220E"/>
    <w:rsid w:val="00AD256B"/>
    <w:rsid w:val="00AD258D"/>
    <w:rsid w:val="00AD2B49"/>
    <w:rsid w:val="00AD2C5B"/>
    <w:rsid w:val="00AD2C84"/>
    <w:rsid w:val="00AD323A"/>
    <w:rsid w:val="00AD32DD"/>
    <w:rsid w:val="00AD3921"/>
    <w:rsid w:val="00AD3A60"/>
    <w:rsid w:val="00AD3CA6"/>
    <w:rsid w:val="00AD463B"/>
    <w:rsid w:val="00AD4D72"/>
    <w:rsid w:val="00AD4F82"/>
    <w:rsid w:val="00AD54EF"/>
    <w:rsid w:val="00AD5D05"/>
    <w:rsid w:val="00AD5E28"/>
    <w:rsid w:val="00AD617A"/>
    <w:rsid w:val="00AD661E"/>
    <w:rsid w:val="00AD7356"/>
    <w:rsid w:val="00AD7469"/>
    <w:rsid w:val="00AD7B0E"/>
    <w:rsid w:val="00AD7DB6"/>
    <w:rsid w:val="00AD7EE5"/>
    <w:rsid w:val="00AE0309"/>
    <w:rsid w:val="00AE04C9"/>
    <w:rsid w:val="00AE077C"/>
    <w:rsid w:val="00AE0C63"/>
    <w:rsid w:val="00AE0C80"/>
    <w:rsid w:val="00AE0D52"/>
    <w:rsid w:val="00AE11DF"/>
    <w:rsid w:val="00AE12FB"/>
    <w:rsid w:val="00AE1D1D"/>
    <w:rsid w:val="00AE1D88"/>
    <w:rsid w:val="00AE27DF"/>
    <w:rsid w:val="00AE3072"/>
    <w:rsid w:val="00AE3362"/>
    <w:rsid w:val="00AE356F"/>
    <w:rsid w:val="00AE3677"/>
    <w:rsid w:val="00AE4207"/>
    <w:rsid w:val="00AE4440"/>
    <w:rsid w:val="00AE4D5A"/>
    <w:rsid w:val="00AE533A"/>
    <w:rsid w:val="00AE555A"/>
    <w:rsid w:val="00AE6685"/>
    <w:rsid w:val="00AE6879"/>
    <w:rsid w:val="00AE79C8"/>
    <w:rsid w:val="00AF01D6"/>
    <w:rsid w:val="00AF0839"/>
    <w:rsid w:val="00AF0C41"/>
    <w:rsid w:val="00AF0D41"/>
    <w:rsid w:val="00AF0F93"/>
    <w:rsid w:val="00AF118F"/>
    <w:rsid w:val="00AF2570"/>
    <w:rsid w:val="00AF2E5B"/>
    <w:rsid w:val="00AF2F54"/>
    <w:rsid w:val="00AF2FBB"/>
    <w:rsid w:val="00AF3781"/>
    <w:rsid w:val="00AF3C2C"/>
    <w:rsid w:val="00AF3E01"/>
    <w:rsid w:val="00AF3EFA"/>
    <w:rsid w:val="00AF3F07"/>
    <w:rsid w:val="00AF40D4"/>
    <w:rsid w:val="00AF456D"/>
    <w:rsid w:val="00AF45A3"/>
    <w:rsid w:val="00AF4FAF"/>
    <w:rsid w:val="00AF569E"/>
    <w:rsid w:val="00AF58F6"/>
    <w:rsid w:val="00AF5A95"/>
    <w:rsid w:val="00AF69DF"/>
    <w:rsid w:val="00AF79E1"/>
    <w:rsid w:val="00AF7EB3"/>
    <w:rsid w:val="00AF7F94"/>
    <w:rsid w:val="00B002D3"/>
    <w:rsid w:val="00B00516"/>
    <w:rsid w:val="00B0092F"/>
    <w:rsid w:val="00B00C8D"/>
    <w:rsid w:val="00B00DE5"/>
    <w:rsid w:val="00B013BC"/>
    <w:rsid w:val="00B01959"/>
    <w:rsid w:val="00B01C84"/>
    <w:rsid w:val="00B0221D"/>
    <w:rsid w:val="00B0237B"/>
    <w:rsid w:val="00B02F4B"/>
    <w:rsid w:val="00B03A6D"/>
    <w:rsid w:val="00B04780"/>
    <w:rsid w:val="00B048F7"/>
    <w:rsid w:val="00B04B15"/>
    <w:rsid w:val="00B04D9E"/>
    <w:rsid w:val="00B053B8"/>
    <w:rsid w:val="00B054AB"/>
    <w:rsid w:val="00B05F9E"/>
    <w:rsid w:val="00B06056"/>
    <w:rsid w:val="00B0626A"/>
    <w:rsid w:val="00B06A8B"/>
    <w:rsid w:val="00B07C5E"/>
    <w:rsid w:val="00B105FB"/>
    <w:rsid w:val="00B10677"/>
    <w:rsid w:val="00B110F4"/>
    <w:rsid w:val="00B1113E"/>
    <w:rsid w:val="00B1125C"/>
    <w:rsid w:val="00B11620"/>
    <w:rsid w:val="00B11B20"/>
    <w:rsid w:val="00B11EA6"/>
    <w:rsid w:val="00B11EC6"/>
    <w:rsid w:val="00B12155"/>
    <w:rsid w:val="00B1285A"/>
    <w:rsid w:val="00B12D9F"/>
    <w:rsid w:val="00B141D4"/>
    <w:rsid w:val="00B1490C"/>
    <w:rsid w:val="00B14A88"/>
    <w:rsid w:val="00B14F33"/>
    <w:rsid w:val="00B150DE"/>
    <w:rsid w:val="00B151C1"/>
    <w:rsid w:val="00B15379"/>
    <w:rsid w:val="00B16C48"/>
    <w:rsid w:val="00B16C79"/>
    <w:rsid w:val="00B17221"/>
    <w:rsid w:val="00B1773B"/>
    <w:rsid w:val="00B178B6"/>
    <w:rsid w:val="00B2046A"/>
    <w:rsid w:val="00B2055D"/>
    <w:rsid w:val="00B20727"/>
    <w:rsid w:val="00B20979"/>
    <w:rsid w:val="00B21521"/>
    <w:rsid w:val="00B21F8F"/>
    <w:rsid w:val="00B22723"/>
    <w:rsid w:val="00B22AC9"/>
    <w:rsid w:val="00B231A1"/>
    <w:rsid w:val="00B235FE"/>
    <w:rsid w:val="00B242CC"/>
    <w:rsid w:val="00B24371"/>
    <w:rsid w:val="00B243BC"/>
    <w:rsid w:val="00B244D4"/>
    <w:rsid w:val="00B245F7"/>
    <w:rsid w:val="00B25113"/>
    <w:rsid w:val="00B2530A"/>
    <w:rsid w:val="00B25739"/>
    <w:rsid w:val="00B25805"/>
    <w:rsid w:val="00B25917"/>
    <w:rsid w:val="00B25D53"/>
    <w:rsid w:val="00B25E13"/>
    <w:rsid w:val="00B25EFE"/>
    <w:rsid w:val="00B26272"/>
    <w:rsid w:val="00B263AE"/>
    <w:rsid w:val="00B265E6"/>
    <w:rsid w:val="00B266BB"/>
    <w:rsid w:val="00B274AA"/>
    <w:rsid w:val="00B27C82"/>
    <w:rsid w:val="00B27CE0"/>
    <w:rsid w:val="00B30062"/>
    <w:rsid w:val="00B30184"/>
    <w:rsid w:val="00B3046F"/>
    <w:rsid w:val="00B30481"/>
    <w:rsid w:val="00B30706"/>
    <w:rsid w:val="00B31422"/>
    <w:rsid w:val="00B316E8"/>
    <w:rsid w:val="00B31BBC"/>
    <w:rsid w:val="00B31BFA"/>
    <w:rsid w:val="00B31EFC"/>
    <w:rsid w:val="00B32155"/>
    <w:rsid w:val="00B323F3"/>
    <w:rsid w:val="00B3264F"/>
    <w:rsid w:val="00B329C0"/>
    <w:rsid w:val="00B32BAC"/>
    <w:rsid w:val="00B331A0"/>
    <w:rsid w:val="00B336D3"/>
    <w:rsid w:val="00B33BCE"/>
    <w:rsid w:val="00B34748"/>
    <w:rsid w:val="00B34908"/>
    <w:rsid w:val="00B357DD"/>
    <w:rsid w:val="00B35A82"/>
    <w:rsid w:val="00B361D3"/>
    <w:rsid w:val="00B362A8"/>
    <w:rsid w:val="00B365A7"/>
    <w:rsid w:val="00B36876"/>
    <w:rsid w:val="00B368AF"/>
    <w:rsid w:val="00B36A72"/>
    <w:rsid w:val="00B3763E"/>
    <w:rsid w:val="00B37BC2"/>
    <w:rsid w:val="00B406BE"/>
    <w:rsid w:val="00B42104"/>
    <w:rsid w:val="00B42435"/>
    <w:rsid w:val="00B424A7"/>
    <w:rsid w:val="00B426B3"/>
    <w:rsid w:val="00B42839"/>
    <w:rsid w:val="00B42924"/>
    <w:rsid w:val="00B42A37"/>
    <w:rsid w:val="00B42E90"/>
    <w:rsid w:val="00B42F01"/>
    <w:rsid w:val="00B430E2"/>
    <w:rsid w:val="00B432C6"/>
    <w:rsid w:val="00B43DA3"/>
    <w:rsid w:val="00B43ED8"/>
    <w:rsid w:val="00B44387"/>
    <w:rsid w:val="00B445CB"/>
    <w:rsid w:val="00B44642"/>
    <w:rsid w:val="00B44649"/>
    <w:rsid w:val="00B44E63"/>
    <w:rsid w:val="00B451AC"/>
    <w:rsid w:val="00B45428"/>
    <w:rsid w:val="00B4558F"/>
    <w:rsid w:val="00B455A8"/>
    <w:rsid w:val="00B456DC"/>
    <w:rsid w:val="00B45786"/>
    <w:rsid w:val="00B45AE5"/>
    <w:rsid w:val="00B464AD"/>
    <w:rsid w:val="00B4656B"/>
    <w:rsid w:val="00B4670E"/>
    <w:rsid w:val="00B4721E"/>
    <w:rsid w:val="00B472C5"/>
    <w:rsid w:val="00B4756A"/>
    <w:rsid w:val="00B4757A"/>
    <w:rsid w:val="00B47ED1"/>
    <w:rsid w:val="00B501A9"/>
    <w:rsid w:val="00B50EAE"/>
    <w:rsid w:val="00B511E0"/>
    <w:rsid w:val="00B518A2"/>
    <w:rsid w:val="00B52031"/>
    <w:rsid w:val="00B52087"/>
    <w:rsid w:val="00B521BB"/>
    <w:rsid w:val="00B5244B"/>
    <w:rsid w:val="00B52811"/>
    <w:rsid w:val="00B52E07"/>
    <w:rsid w:val="00B532AE"/>
    <w:rsid w:val="00B53F6B"/>
    <w:rsid w:val="00B546F3"/>
    <w:rsid w:val="00B54B7A"/>
    <w:rsid w:val="00B55026"/>
    <w:rsid w:val="00B550E1"/>
    <w:rsid w:val="00B5577E"/>
    <w:rsid w:val="00B55B41"/>
    <w:rsid w:val="00B563B2"/>
    <w:rsid w:val="00B5663E"/>
    <w:rsid w:val="00B57EEC"/>
    <w:rsid w:val="00B60087"/>
    <w:rsid w:val="00B60370"/>
    <w:rsid w:val="00B60511"/>
    <w:rsid w:val="00B609B4"/>
    <w:rsid w:val="00B60AAB"/>
    <w:rsid w:val="00B60AEE"/>
    <w:rsid w:val="00B60F70"/>
    <w:rsid w:val="00B610C4"/>
    <w:rsid w:val="00B61D13"/>
    <w:rsid w:val="00B61D43"/>
    <w:rsid w:val="00B61D57"/>
    <w:rsid w:val="00B61ED0"/>
    <w:rsid w:val="00B621A4"/>
    <w:rsid w:val="00B629F5"/>
    <w:rsid w:val="00B62EAF"/>
    <w:rsid w:val="00B630CB"/>
    <w:rsid w:val="00B6342C"/>
    <w:rsid w:val="00B63A30"/>
    <w:rsid w:val="00B644A3"/>
    <w:rsid w:val="00B64A26"/>
    <w:rsid w:val="00B64BA2"/>
    <w:rsid w:val="00B64F33"/>
    <w:rsid w:val="00B65266"/>
    <w:rsid w:val="00B65338"/>
    <w:rsid w:val="00B65AEF"/>
    <w:rsid w:val="00B662A4"/>
    <w:rsid w:val="00B665A9"/>
    <w:rsid w:val="00B66743"/>
    <w:rsid w:val="00B66D6A"/>
    <w:rsid w:val="00B677CC"/>
    <w:rsid w:val="00B67BA9"/>
    <w:rsid w:val="00B70064"/>
    <w:rsid w:val="00B706A2"/>
    <w:rsid w:val="00B7076D"/>
    <w:rsid w:val="00B7098A"/>
    <w:rsid w:val="00B70A1A"/>
    <w:rsid w:val="00B71300"/>
    <w:rsid w:val="00B71367"/>
    <w:rsid w:val="00B71FCF"/>
    <w:rsid w:val="00B72214"/>
    <w:rsid w:val="00B722C1"/>
    <w:rsid w:val="00B72D46"/>
    <w:rsid w:val="00B72DDC"/>
    <w:rsid w:val="00B72F51"/>
    <w:rsid w:val="00B734FE"/>
    <w:rsid w:val="00B738BC"/>
    <w:rsid w:val="00B746A3"/>
    <w:rsid w:val="00B75493"/>
    <w:rsid w:val="00B757AB"/>
    <w:rsid w:val="00B75B46"/>
    <w:rsid w:val="00B75B83"/>
    <w:rsid w:val="00B75D06"/>
    <w:rsid w:val="00B75DC6"/>
    <w:rsid w:val="00B76735"/>
    <w:rsid w:val="00B76A92"/>
    <w:rsid w:val="00B76BC9"/>
    <w:rsid w:val="00B76E9B"/>
    <w:rsid w:val="00B7766E"/>
    <w:rsid w:val="00B779EC"/>
    <w:rsid w:val="00B77C49"/>
    <w:rsid w:val="00B77D1B"/>
    <w:rsid w:val="00B77E02"/>
    <w:rsid w:val="00B80573"/>
    <w:rsid w:val="00B805B3"/>
    <w:rsid w:val="00B807F8"/>
    <w:rsid w:val="00B809CB"/>
    <w:rsid w:val="00B816EA"/>
    <w:rsid w:val="00B81CE0"/>
    <w:rsid w:val="00B81EFF"/>
    <w:rsid w:val="00B82089"/>
    <w:rsid w:val="00B82409"/>
    <w:rsid w:val="00B8248D"/>
    <w:rsid w:val="00B825CE"/>
    <w:rsid w:val="00B825E3"/>
    <w:rsid w:val="00B827E4"/>
    <w:rsid w:val="00B82BC2"/>
    <w:rsid w:val="00B83701"/>
    <w:rsid w:val="00B83B02"/>
    <w:rsid w:val="00B83C3B"/>
    <w:rsid w:val="00B83C97"/>
    <w:rsid w:val="00B83E44"/>
    <w:rsid w:val="00B84184"/>
    <w:rsid w:val="00B846F9"/>
    <w:rsid w:val="00B84AAF"/>
    <w:rsid w:val="00B84ABC"/>
    <w:rsid w:val="00B8567F"/>
    <w:rsid w:val="00B85F26"/>
    <w:rsid w:val="00B8632D"/>
    <w:rsid w:val="00B86437"/>
    <w:rsid w:val="00B86544"/>
    <w:rsid w:val="00B86565"/>
    <w:rsid w:val="00B866C5"/>
    <w:rsid w:val="00B8673F"/>
    <w:rsid w:val="00B87FB4"/>
    <w:rsid w:val="00B906DD"/>
    <w:rsid w:val="00B907A6"/>
    <w:rsid w:val="00B90DE0"/>
    <w:rsid w:val="00B90E20"/>
    <w:rsid w:val="00B9118D"/>
    <w:rsid w:val="00B913FC"/>
    <w:rsid w:val="00B91B8F"/>
    <w:rsid w:val="00B91D89"/>
    <w:rsid w:val="00B920AE"/>
    <w:rsid w:val="00B921BC"/>
    <w:rsid w:val="00B92551"/>
    <w:rsid w:val="00B9325B"/>
    <w:rsid w:val="00B93368"/>
    <w:rsid w:val="00B93445"/>
    <w:rsid w:val="00B937CF"/>
    <w:rsid w:val="00B94534"/>
    <w:rsid w:val="00B946AC"/>
    <w:rsid w:val="00B94746"/>
    <w:rsid w:val="00B94DF8"/>
    <w:rsid w:val="00B955D1"/>
    <w:rsid w:val="00B96B73"/>
    <w:rsid w:val="00B96B88"/>
    <w:rsid w:val="00B96D27"/>
    <w:rsid w:val="00B97925"/>
    <w:rsid w:val="00B9794E"/>
    <w:rsid w:val="00B97F88"/>
    <w:rsid w:val="00BA02F3"/>
    <w:rsid w:val="00BA1158"/>
    <w:rsid w:val="00BA1248"/>
    <w:rsid w:val="00BA147C"/>
    <w:rsid w:val="00BA1554"/>
    <w:rsid w:val="00BA1632"/>
    <w:rsid w:val="00BA2088"/>
    <w:rsid w:val="00BA28F7"/>
    <w:rsid w:val="00BA297D"/>
    <w:rsid w:val="00BA29E9"/>
    <w:rsid w:val="00BA2C5E"/>
    <w:rsid w:val="00BA3310"/>
    <w:rsid w:val="00BA3549"/>
    <w:rsid w:val="00BA37B6"/>
    <w:rsid w:val="00BA3BEA"/>
    <w:rsid w:val="00BA3F36"/>
    <w:rsid w:val="00BA4069"/>
    <w:rsid w:val="00BA4130"/>
    <w:rsid w:val="00BA46D4"/>
    <w:rsid w:val="00BA48B2"/>
    <w:rsid w:val="00BA4B2B"/>
    <w:rsid w:val="00BA4CFD"/>
    <w:rsid w:val="00BA536B"/>
    <w:rsid w:val="00BA5445"/>
    <w:rsid w:val="00BA5A10"/>
    <w:rsid w:val="00BA5B20"/>
    <w:rsid w:val="00BA65D6"/>
    <w:rsid w:val="00BA6A84"/>
    <w:rsid w:val="00BA7175"/>
    <w:rsid w:val="00BA7B59"/>
    <w:rsid w:val="00BA7DC7"/>
    <w:rsid w:val="00BB004D"/>
    <w:rsid w:val="00BB0085"/>
    <w:rsid w:val="00BB00E4"/>
    <w:rsid w:val="00BB0A37"/>
    <w:rsid w:val="00BB0BE0"/>
    <w:rsid w:val="00BB1E23"/>
    <w:rsid w:val="00BB1EC9"/>
    <w:rsid w:val="00BB1F75"/>
    <w:rsid w:val="00BB20F0"/>
    <w:rsid w:val="00BB297A"/>
    <w:rsid w:val="00BB2C9B"/>
    <w:rsid w:val="00BB2FFF"/>
    <w:rsid w:val="00BB35DE"/>
    <w:rsid w:val="00BB3D8C"/>
    <w:rsid w:val="00BB40EA"/>
    <w:rsid w:val="00BB4357"/>
    <w:rsid w:val="00BB4B8F"/>
    <w:rsid w:val="00BB5060"/>
    <w:rsid w:val="00BB5AF4"/>
    <w:rsid w:val="00BB5CE1"/>
    <w:rsid w:val="00BB6042"/>
    <w:rsid w:val="00BB6A59"/>
    <w:rsid w:val="00BB6C33"/>
    <w:rsid w:val="00BB6E6D"/>
    <w:rsid w:val="00BB79B9"/>
    <w:rsid w:val="00BC07DB"/>
    <w:rsid w:val="00BC0A94"/>
    <w:rsid w:val="00BC0D0F"/>
    <w:rsid w:val="00BC0ECB"/>
    <w:rsid w:val="00BC1387"/>
    <w:rsid w:val="00BC1693"/>
    <w:rsid w:val="00BC19FB"/>
    <w:rsid w:val="00BC265E"/>
    <w:rsid w:val="00BC2B2C"/>
    <w:rsid w:val="00BC34FE"/>
    <w:rsid w:val="00BC3A2D"/>
    <w:rsid w:val="00BC410C"/>
    <w:rsid w:val="00BC460B"/>
    <w:rsid w:val="00BC46E6"/>
    <w:rsid w:val="00BC4DB3"/>
    <w:rsid w:val="00BC5225"/>
    <w:rsid w:val="00BC5471"/>
    <w:rsid w:val="00BC576B"/>
    <w:rsid w:val="00BC5D6A"/>
    <w:rsid w:val="00BC60E1"/>
    <w:rsid w:val="00BC661B"/>
    <w:rsid w:val="00BC71C3"/>
    <w:rsid w:val="00BD0157"/>
    <w:rsid w:val="00BD02EF"/>
    <w:rsid w:val="00BD035F"/>
    <w:rsid w:val="00BD06ED"/>
    <w:rsid w:val="00BD0839"/>
    <w:rsid w:val="00BD087B"/>
    <w:rsid w:val="00BD0D43"/>
    <w:rsid w:val="00BD0E15"/>
    <w:rsid w:val="00BD138D"/>
    <w:rsid w:val="00BD1869"/>
    <w:rsid w:val="00BD1C7B"/>
    <w:rsid w:val="00BD2985"/>
    <w:rsid w:val="00BD2B10"/>
    <w:rsid w:val="00BD3BB1"/>
    <w:rsid w:val="00BD4193"/>
    <w:rsid w:val="00BD4594"/>
    <w:rsid w:val="00BD4855"/>
    <w:rsid w:val="00BD4A94"/>
    <w:rsid w:val="00BD5370"/>
    <w:rsid w:val="00BD61FA"/>
    <w:rsid w:val="00BD62C7"/>
    <w:rsid w:val="00BD69B2"/>
    <w:rsid w:val="00BD69CF"/>
    <w:rsid w:val="00BD780A"/>
    <w:rsid w:val="00BE0B39"/>
    <w:rsid w:val="00BE0E4F"/>
    <w:rsid w:val="00BE0EBC"/>
    <w:rsid w:val="00BE1158"/>
    <w:rsid w:val="00BE1195"/>
    <w:rsid w:val="00BE2323"/>
    <w:rsid w:val="00BE23A0"/>
    <w:rsid w:val="00BE25F9"/>
    <w:rsid w:val="00BE3033"/>
    <w:rsid w:val="00BE3168"/>
    <w:rsid w:val="00BE317E"/>
    <w:rsid w:val="00BE37B4"/>
    <w:rsid w:val="00BE3D2D"/>
    <w:rsid w:val="00BE3DAF"/>
    <w:rsid w:val="00BE3E16"/>
    <w:rsid w:val="00BE3EB3"/>
    <w:rsid w:val="00BE41CE"/>
    <w:rsid w:val="00BE4630"/>
    <w:rsid w:val="00BE4967"/>
    <w:rsid w:val="00BE4C2B"/>
    <w:rsid w:val="00BE4C67"/>
    <w:rsid w:val="00BE4FDE"/>
    <w:rsid w:val="00BE55E9"/>
    <w:rsid w:val="00BE56C4"/>
    <w:rsid w:val="00BE56D3"/>
    <w:rsid w:val="00BE58C2"/>
    <w:rsid w:val="00BE5B86"/>
    <w:rsid w:val="00BE6059"/>
    <w:rsid w:val="00BE60FB"/>
    <w:rsid w:val="00BE62F9"/>
    <w:rsid w:val="00BE6355"/>
    <w:rsid w:val="00BE63AC"/>
    <w:rsid w:val="00BE755B"/>
    <w:rsid w:val="00BE78AF"/>
    <w:rsid w:val="00BE78E5"/>
    <w:rsid w:val="00BE7BE8"/>
    <w:rsid w:val="00BE7FA6"/>
    <w:rsid w:val="00BF0037"/>
    <w:rsid w:val="00BF040B"/>
    <w:rsid w:val="00BF127C"/>
    <w:rsid w:val="00BF12F3"/>
    <w:rsid w:val="00BF13E9"/>
    <w:rsid w:val="00BF19AD"/>
    <w:rsid w:val="00BF1E36"/>
    <w:rsid w:val="00BF1F45"/>
    <w:rsid w:val="00BF2045"/>
    <w:rsid w:val="00BF2975"/>
    <w:rsid w:val="00BF2D99"/>
    <w:rsid w:val="00BF3108"/>
    <w:rsid w:val="00BF37B0"/>
    <w:rsid w:val="00BF37B3"/>
    <w:rsid w:val="00BF386F"/>
    <w:rsid w:val="00BF4058"/>
    <w:rsid w:val="00BF489D"/>
    <w:rsid w:val="00BF4903"/>
    <w:rsid w:val="00BF600C"/>
    <w:rsid w:val="00BF6130"/>
    <w:rsid w:val="00BF62EF"/>
    <w:rsid w:val="00BF69B1"/>
    <w:rsid w:val="00BF6F71"/>
    <w:rsid w:val="00BF72EF"/>
    <w:rsid w:val="00BF7639"/>
    <w:rsid w:val="00BF76E8"/>
    <w:rsid w:val="00C0073C"/>
    <w:rsid w:val="00C009FB"/>
    <w:rsid w:val="00C00B29"/>
    <w:rsid w:val="00C00CEE"/>
    <w:rsid w:val="00C00FC6"/>
    <w:rsid w:val="00C010D4"/>
    <w:rsid w:val="00C016FC"/>
    <w:rsid w:val="00C01D36"/>
    <w:rsid w:val="00C02863"/>
    <w:rsid w:val="00C02A27"/>
    <w:rsid w:val="00C02A3D"/>
    <w:rsid w:val="00C02D40"/>
    <w:rsid w:val="00C03519"/>
    <w:rsid w:val="00C0351A"/>
    <w:rsid w:val="00C03925"/>
    <w:rsid w:val="00C046A1"/>
    <w:rsid w:val="00C04716"/>
    <w:rsid w:val="00C04860"/>
    <w:rsid w:val="00C04B44"/>
    <w:rsid w:val="00C05089"/>
    <w:rsid w:val="00C051E5"/>
    <w:rsid w:val="00C05395"/>
    <w:rsid w:val="00C05B32"/>
    <w:rsid w:val="00C06D76"/>
    <w:rsid w:val="00C077FB"/>
    <w:rsid w:val="00C07D94"/>
    <w:rsid w:val="00C10213"/>
    <w:rsid w:val="00C107FF"/>
    <w:rsid w:val="00C10877"/>
    <w:rsid w:val="00C10D82"/>
    <w:rsid w:val="00C10EA6"/>
    <w:rsid w:val="00C113C1"/>
    <w:rsid w:val="00C116C8"/>
    <w:rsid w:val="00C121FE"/>
    <w:rsid w:val="00C1235B"/>
    <w:rsid w:val="00C12500"/>
    <w:rsid w:val="00C12509"/>
    <w:rsid w:val="00C12726"/>
    <w:rsid w:val="00C12953"/>
    <w:rsid w:val="00C12CA5"/>
    <w:rsid w:val="00C13157"/>
    <w:rsid w:val="00C136CE"/>
    <w:rsid w:val="00C137D4"/>
    <w:rsid w:val="00C13DF2"/>
    <w:rsid w:val="00C14565"/>
    <w:rsid w:val="00C14916"/>
    <w:rsid w:val="00C14B5E"/>
    <w:rsid w:val="00C14F8D"/>
    <w:rsid w:val="00C15B14"/>
    <w:rsid w:val="00C15DAA"/>
    <w:rsid w:val="00C165D5"/>
    <w:rsid w:val="00C17057"/>
    <w:rsid w:val="00C17B44"/>
    <w:rsid w:val="00C17B76"/>
    <w:rsid w:val="00C17C3A"/>
    <w:rsid w:val="00C17E22"/>
    <w:rsid w:val="00C20ADB"/>
    <w:rsid w:val="00C21866"/>
    <w:rsid w:val="00C21946"/>
    <w:rsid w:val="00C21E66"/>
    <w:rsid w:val="00C21F57"/>
    <w:rsid w:val="00C220E3"/>
    <w:rsid w:val="00C22499"/>
    <w:rsid w:val="00C2266A"/>
    <w:rsid w:val="00C22702"/>
    <w:rsid w:val="00C22A65"/>
    <w:rsid w:val="00C22C60"/>
    <w:rsid w:val="00C23345"/>
    <w:rsid w:val="00C2374B"/>
    <w:rsid w:val="00C23871"/>
    <w:rsid w:val="00C2394A"/>
    <w:rsid w:val="00C23C12"/>
    <w:rsid w:val="00C23D23"/>
    <w:rsid w:val="00C23E09"/>
    <w:rsid w:val="00C245C8"/>
    <w:rsid w:val="00C24652"/>
    <w:rsid w:val="00C249FF"/>
    <w:rsid w:val="00C24D74"/>
    <w:rsid w:val="00C24D8C"/>
    <w:rsid w:val="00C253C2"/>
    <w:rsid w:val="00C2599E"/>
    <w:rsid w:val="00C25DC5"/>
    <w:rsid w:val="00C25F95"/>
    <w:rsid w:val="00C264DC"/>
    <w:rsid w:val="00C27CB6"/>
    <w:rsid w:val="00C27E4E"/>
    <w:rsid w:val="00C27F43"/>
    <w:rsid w:val="00C30995"/>
    <w:rsid w:val="00C309C6"/>
    <w:rsid w:val="00C30C97"/>
    <w:rsid w:val="00C313BE"/>
    <w:rsid w:val="00C315D5"/>
    <w:rsid w:val="00C31B00"/>
    <w:rsid w:val="00C324DD"/>
    <w:rsid w:val="00C32530"/>
    <w:rsid w:val="00C3278A"/>
    <w:rsid w:val="00C32C2F"/>
    <w:rsid w:val="00C33052"/>
    <w:rsid w:val="00C335E7"/>
    <w:rsid w:val="00C338E6"/>
    <w:rsid w:val="00C34A0C"/>
    <w:rsid w:val="00C34E78"/>
    <w:rsid w:val="00C359E9"/>
    <w:rsid w:val="00C36575"/>
    <w:rsid w:val="00C367DF"/>
    <w:rsid w:val="00C370AD"/>
    <w:rsid w:val="00C37350"/>
    <w:rsid w:val="00C3751A"/>
    <w:rsid w:val="00C378F1"/>
    <w:rsid w:val="00C37DE2"/>
    <w:rsid w:val="00C4043E"/>
    <w:rsid w:val="00C4055B"/>
    <w:rsid w:val="00C40B29"/>
    <w:rsid w:val="00C40F83"/>
    <w:rsid w:val="00C41161"/>
    <w:rsid w:val="00C41328"/>
    <w:rsid w:val="00C41436"/>
    <w:rsid w:val="00C4160D"/>
    <w:rsid w:val="00C41C95"/>
    <w:rsid w:val="00C41FFA"/>
    <w:rsid w:val="00C4201A"/>
    <w:rsid w:val="00C4293B"/>
    <w:rsid w:val="00C42A20"/>
    <w:rsid w:val="00C42A37"/>
    <w:rsid w:val="00C44BF4"/>
    <w:rsid w:val="00C451A0"/>
    <w:rsid w:val="00C4521D"/>
    <w:rsid w:val="00C452D5"/>
    <w:rsid w:val="00C459F3"/>
    <w:rsid w:val="00C45B8C"/>
    <w:rsid w:val="00C46803"/>
    <w:rsid w:val="00C4699A"/>
    <w:rsid w:val="00C46CCE"/>
    <w:rsid w:val="00C47116"/>
    <w:rsid w:val="00C476B7"/>
    <w:rsid w:val="00C479B5"/>
    <w:rsid w:val="00C47ACE"/>
    <w:rsid w:val="00C47BA8"/>
    <w:rsid w:val="00C47C35"/>
    <w:rsid w:val="00C50B6B"/>
    <w:rsid w:val="00C50D55"/>
    <w:rsid w:val="00C50FE2"/>
    <w:rsid w:val="00C511F4"/>
    <w:rsid w:val="00C5132B"/>
    <w:rsid w:val="00C515BC"/>
    <w:rsid w:val="00C51824"/>
    <w:rsid w:val="00C518C9"/>
    <w:rsid w:val="00C51949"/>
    <w:rsid w:val="00C51EE7"/>
    <w:rsid w:val="00C51EFA"/>
    <w:rsid w:val="00C52024"/>
    <w:rsid w:val="00C5225D"/>
    <w:rsid w:val="00C52789"/>
    <w:rsid w:val="00C5380B"/>
    <w:rsid w:val="00C54486"/>
    <w:rsid w:val="00C544C8"/>
    <w:rsid w:val="00C5493A"/>
    <w:rsid w:val="00C54BD8"/>
    <w:rsid w:val="00C54C3C"/>
    <w:rsid w:val="00C54DD1"/>
    <w:rsid w:val="00C552C5"/>
    <w:rsid w:val="00C5569D"/>
    <w:rsid w:val="00C5609F"/>
    <w:rsid w:val="00C56717"/>
    <w:rsid w:val="00C568F9"/>
    <w:rsid w:val="00C56CC2"/>
    <w:rsid w:val="00C57D9B"/>
    <w:rsid w:val="00C57DDC"/>
    <w:rsid w:val="00C60527"/>
    <w:rsid w:val="00C60990"/>
    <w:rsid w:val="00C60B52"/>
    <w:rsid w:val="00C6129B"/>
    <w:rsid w:val="00C614E8"/>
    <w:rsid w:val="00C61819"/>
    <w:rsid w:val="00C61A0E"/>
    <w:rsid w:val="00C61BB0"/>
    <w:rsid w:val="00C61C78"/>
    <w:rsid w:val="00C62402"/>
    <w:rsid w:val="00C624AC"/>
    <w:rsid w:val="00C62A0D"/>
    <w:rsid w:val="00C62C22"/>
    <w:rsid w:val="00C62C9D"/>
    <w:rsid w:val="00C63CB0"/>
    <w:rsid w:val="00C647B8"/>
    <w:rsid w:val="00C64805"/>
    <w:rsid w:val="00C64977"/>
    <w:rsid w:val="00C6551F"/>
    <w:rsid w:val="00C65993"/>
    <w:rsid w:val="00C65F3D"/>
    <w:rsid w:val="00C66373"/>
    <w:rsid w:val="00C66C29"/>
    <w:rsid w:val="00C67757"/>
    <w:rsid w:val="00C67AE7"/>
    <w:rsid w:val="00C67B4F"/>
    <w:rsid w:val="00C67FF0"/>
    <w:rsid w:val="00C701A4"/>
    <w:rsid w:val="00C7107F"/>
    <w:rsid w:val="00C716B6"/>
    <w:rsid w:val="00C71891"/>
    <w:rsid w:val="00C71B5E"/>
    <w:rsid w:val="00C721A0"/>
    <w:rsid w:val="00C72423"/>
    <w:rsid w:val="00C72FBB"/>
    <w:rsid w:val="00C73136"/>
    <w:rsid w:val="00C731B1"/>
    <w:rsid w:val="00C73957"/>
    <w:rsid w:val="00C73DE6"/>
    <w:rsid w:val="00C74530"/>
    <w:rsid w:val="00C747CC"/>
    <w:rsid w:val="00C75163"/>
    <w:rsid w:val="00C75595"/>
    <w:rsid w:val="00C75902"/>
    <w:rsid w:val="00C75D1F"/>
    <w:rsid w:val="00C762CB"/>
    <w:rsid w:val="00C7659E"/>
    <w:rsid w:val="00C76703"/>
    <w:rsid w:val="00C770E4"/>
    <w:rsid w:val="00C77504"/>
    <w:rsid w:val="00C7755D"/>
    <w:rsid w:val="00C77AF0"/>
    <w:rsid w:val="00C77B99"/>
    <w:rsid w:val="00C801A3"/>
    <w:rsid w:val="00C806EA"/>
    <w:rsid w:val="00C813FC"/>
    <w:rsid w:val="00C8173B"/>
    <w:rsid w:val="00C81D03"/>
    <w:rsid w:val="00C81D1C"/>
    <w:rsid w:val="00C82227"/>
    <w:rsid w:val="00C8238D"/>
    <w:rsid w:val="00C837A8"/>
    <w:rsid w:val="00C83859"/>
    <w:rsid w:val="00C838EB"/>
    <w:rsid w:val="00C83E60"/>
    <w:rsid w:val="00C844A2"/>
    <w:rsid w:val="00C84E0D"/>
    <w:rsid w:val="00C8575F"/>
    <w:rsid w:val="00C85E8B"/>
    <w:rsid w:val="00C85F71"/>
    <w:rsid w:val="00C86667"/>
    <w:rsid w:val="00C867EA"/>
    <w:rsid w:val="00C869F7"/>
    <w:rsid w:val="00C874B4"/>
    <w:rsid w:val="00C874F6"/>
    <w:rsid w:val="00C87993"/>
    <w:rsid w:val="00C9034A"/>
    <w:rsid w:val="00C90AF4"/>
    <w:rsid w:val="00C90CD7"/>
    <w:rsid w:val="00C90D75"/>
    <w:rsid w:val="00C919B9"/>
    <w:rsid w:val="00C926E0"/>
    <w:rsid w:val="00C92893"/>
    <w:rsid w:val="00C92DB8"/>
    <w:rsid w:val="00C9307A"/>
    <w:rsid w:val="00C931CB"/>
    <w:rsid w:val="00C9322A"/>
    <w:rsid w:val="00C93523"/>
    <w:rsid w:val="00C93953"/>
    <w:rsid w:val="00C940CD"/>
    <w:rsid w:val="00C946E1"/>
    <w:rsid w:val="00C94F20"/>
    <w:rsid w:val="00C94F99"/>
    <w:rsid w:val="00C951BF"/>
    <w:rsid w:val="00C952AE"/>
    <w:rsid w:val="00C9538B"/>
    <w:rsid w:val="00C953BB"/>
    <w:rsid w:val="00C95584"/>
    <w:rsid w:val="00C958EF"/>
    <w:rsid w:val="00C95951"/>
    <w:rsid w:val="00C9646A"/>
    <w:rsid w:val="00C96602"/>
    <w:rsid w:val="00C96A27"/>
    <w:rsid w:val="00C96A3D"/>
    <w:rsid w:val="00C979F7"/>
    <w:rsid w:val="00C97B0F"/>
    <w:rsid w:val="00C97F41"/>
    <w:rsid w:val="00CA06BA"/>
    <w:rsid w:val="00CA07A0"/>
    <w:rsid w:val="00CA0DB4"/>
    <w:rsid w:val="00CA1027"/>
    <w:rsid w:val="00CA1E15"/>
    <w:rsid w:val="00CA2852"/>
    <w:rsid w:val="00CA2C74"/>
    <w:rsid w:val="00CA301D"/>
    <w:rsid w:val="00CA3091"/>
    <w:rsid w:val="00CA317E"/>
    <w:rsid w:val="00CA32A9"/>
    <w:rsid w:val="00CA3CEF"/>
    <w:rsid w:val="00CA4082"/>
    <w:rsid w:val="00CA4523"/>
    <w:rsid w:val="00CA4686"/>
    <w:rsid w:val="00CA4D99"/>
    <w:rsid w:val="00CA57C2"/>
    <w:rsid w:val="00CA57CE"/>
    <w:rsid w:val="00CA5865"/>
    <w:rsid w:val="00CA62F1"/>
    <w:rsid w:val="00CA649E"/>
    <w:rsid w:val="00CA69DC"/>
    <w:rsid w:val="00CA6C51"/>
    <w:rsid w:val="00CA6C66"/>
    <w:rsid w:val="00CA75B1"/>
    <w:rsid w:val="00CA7F0B"/>
    <w:rsid w:val="00CB0173"/>
    <w:rsid w:val="00CB0418"/>
    <w:rsid w:val="00CB0A77"/>
    <w:rsid w:val="00CB0D9D"/>
    <w:rsid w:val="00CB0EF0"/>
    <w:rsid w:val="00CB136D"/>
    <w:rsid w:val="00CB1A61"/>
    <w:rsid w:val="00CB2309"/>
    <w:rsid w:val="00CB2784"/>
    <w:rsid w:val="00CB3012"/>
    <w:rsid w:val="00CB3541"/>
    <w:rsid w:val="00CB3CCE"/>
    <w:rsid w:val="00CB4A6A"/>
    <w:rsid w:val="00CB4A73"/>
    <w:rsid w:val="00CB4BD5"/>
    <w:rsid w:val="00CB4E4A"/>
    <w:rsid w:val="00CB5221"/>
    <w:rsid w:val="00CB52F4"/>
    <w:rsid w:val="00CB5555"/>
    <w:rsid w:val="00CB56B6"/>
    <w:rsid w:val="00CB5FA0"/>
    <w:rsid w:val="00CB609F"/>
    <w:rsid w:val="00CB61C2"/>
    <w:rsid w:val="00CB636C"/>
    <w:rsid w:val="00CB6A67"/>
    <w:rsid w:val="00CB75C8"/>
    <w:rsid w:val="00CB7EF5"/>
    <w:rsid w:val="00CC015C"/>
    <w:rsid w:val="00CC06EF"/>
    <w:rsid w:val="00CC0940"/>
    <w:rsid w:val="00CC0A6F"/>
    <w:rsid w:val="00CC0FB3"/>
    <w:rsid w:val="00CC1143"/>
    <w:rsid w:val="00CC1717"/>
    <w:rsid w:val="00CC18FF"/>
    <w:rsid w:val="00CC19D7"/>
    <w:rsid w:val="00CC2029"/>
    <w:rsid w:val="00CC2732"/>
    <w:rsid w:val="00CC281D"/>
    <w:rsid w:val="00CC286F"/>
    <w:rsid w:val="00CC2A6C"/>
    <w:rsid w:val="00CC2F62"/>
    <w:rsid w:val="00CC334C"/>
    <w:rsid w:val="00CC3913"/>
    <w:rsid w:val="00CC397B"/>
    <w:rsid w:val="00CC406C"/>
    <w:rsid w:val="00CC4246"/>
    <w:rsid w:val="00CC4293"/>
    <w:rsid w:val="00CC4576"/>
    <w:rsid w:val="00CC4A28"/>
    <w:rsid w:val="00CC4B3A"/>
    <w:rsid w:val="00CC4F83"/>
    <w:rsid w:val="00CC50D9"/>
    <w:rsid w:val="00CC51DA"/>
    <w:rsid w:val="00CC56F8"/>
    <w:rsid w:val="00CC676E"/>
    <w:rsid w:val="00CC6914"/>
    <w:rsid w:val="00CC78E9"/>
    <w:rsid w:val="00CC7912"/>
    <w:rsid w:val="00CC7A34"/>
    <w:rsid w:val="00CC7F33"/>
    <w:rsid w:val="00CD089D"/>
    <w:rsid w:val="00CD0B08"/>
    <w:rsid w:val="00CD0CF8"/>
    <w:rsid w:val="00CD0D68"/>
    <w:rsid w:val="00CD0DF2"/>
    <w:rsid w:val="00CD1193"/>
    <w:rsid w:val="00CD2016"/>
    <w:rsid w:val="00CD205C"/>
    <w:rsid w:val="00CD2344"/>
    <w:rsid w:val="00CD2740"/>
    <w:rsid w:val="00CD276E"/>
    <w:rsid w:val="00CD2A54"/>
    <w:rsid w:val="00CD2BAF"/>
    <w:rsid w:val="00CD2EF6"/>
    <w:rsid w:val="00CD30FF"/>
    <w:rsid w:val="00CD31A2"/>
    <w:rsid w:val="00CD386A"/>
    <w:rsid w:val="00CD48F8"/>
    <w:rsid w:val="00CD5569"/>
    <w:rsid w:val="00CD5971"/>
    <w:rsid w:val="00CD59A9"/>
    <w:rsid w:val="00CD6118"/>
    <w:rsid w:val="00CD65A5"/>
    <w:rsid w:val="00CD666C"/>
    <w:rsid w:val="00CD66BC"/>
    <w:rsid w:val="00CD6AE2"/>
    <w:rsid w:val="00CD6D18"/>
    <w:rsid w:val="00CD6EFB"/>
    <w:rsid w:val="00CD6F0B"/>
    <w:rsid w:val="00CD75D3"/>
    <w:rsid w:val="00CD798A"/>
    <w:rsid w:val="00CD7A92"/>
    <w:rsid w:val="00CD7FD1"/>
    <w:rsid w:val="00CE03DB"/>
    <w:rsid w:val="00CE067F"/>
    <w:rsid w:val="00CE068A"/>
    <w:rsid w:val="00CE06D3"/>
    <w:rsid w:val="00CE07F4"/>
    <w:rsid w:val="00CE0A07"/>
    <w:rsid w:val="00CE0CD0"/>
    <w:rsid w:val="00CE1662"/>
    <w:rsid w:val="00CE2634"/>
    <w:rsid w:val="00CE2733"/>
    <w:rsid w:val="00CE2766"/>
    <w:rsid w:val="00CE280D"/>
    <w:rsid w:val="00CE3209"/>
    <w:rsid w:val="00CE3868"/>
    <w:rsid w:val="00CE3A31"/>
    <w:rsid w:val="00CE4CC0"/>
    <w:rsid w:val="00CE4FDE"/>
    <w:rsid w:val="00CE514E"/>
    <w:rsid w:val="00CE522D"/>
    <w:rsid w:val="00CE5D76"/>
    <w:rsid w:val="00CE5E3F"/>
    <w:rsid w:val="00CE5E70"/>
    <w:rsid w:val="00CE5F0D"/>
    <w:rsid w:val="00CE6A50"/>
    <w:rsid w:val="00CE732D"/>
    <w:rsid w:val="00CE7B16"/>
    <w:rsid w:val="00CE7B85"/>
    <w:rsid w:val="00CF0038"/>
    <w:rsid w:val="00CF09AB"/>
    <w:rsid w:val="00CF0AD5"/>
    <w:rsid w:val="00CF0E35"/>
    <w:rsid w:val="00CF1213"/>
    <w:rsid w:val="00CF1217"/>
    <w:rsid w:val="00CF1367"/>
    <w:rsid w:val="00CF166C"/>
    <w:rsid w:val="00CF2435"/>
    <w:rsid w:val="00CF2825"/>
    <w:rsid w:val="00CF29D2"/>
    <w:rsid w:val="00CF2C63"/>
    <w:rsid w:val="00CF3216"/>
    <w:rsid w:val="00CF39B8"/>
    <w:rsid w:val="00CF42BB"/>
    <w:rsid w:val="00CF4995"/>
    <w:rsid w:val="00CF4C84"/>
    <w:rsid w:val="00CF4E79"/>
    <w:rsid w:val="00CF50CC"/>
    <w:rsid w:val="00CF54EE"/>
    <w:rsid w:val="00CF5B7F"/>
    <w:rsid w:val="00CF6562"/>
    <w:rsid w:val="00CF65F9"/>
    <w:rsid w:val="00CF677D"/>
    <w:rsid w:val="00CF7229"/>
    <w:rsid w:val="00CF7249"/>
    <w:rsid w:val="00CF7271"/>
    <w:rsid w:val="00CF7EF2"/>
    <w:rsid w:val="00D002B5"/>
    <w:rsid w:val="00D0056F"/>
    <w:rsid w:val="00D005F4"/>
    <w:rsid w:val="00D00F2D"/>
    <w:rsid w:val="00D011A6"/>
    <w:rsid w:val="00D02A27"/>
    <w:rsid w:val="00D02E1D"/>
    <w:rsid w:val="00D02EEE"/>
    <w:rsid w:val="00D032A7"/>
    <w:rsid w:val="00D033A9"/>
    <w:rsid w:val="00D03502"/>
    <w:rsid w:val="00D035BE"/>
    <w:rsid w:val="00D03A44"/>
    <w:rsid w:val="00D0402A"/>
    <w:rsid w:val="00D04095"/>
    <w:rsid w:val="00D04362"/>
    <w:rsid w:val="00D045AF"/>
    <w:rsid w:val="00D04600"/>
    <w:rsid w:val="00D04738"/>
    <w:rsid w:val="00D0491E"/>
    <w:rsid w:val="00D05574"/>
    <w:rsid w:val="00D05A3B"/>
    <w:rsid w:val="00D06044"/>
    <w:rsid w:val="00D06771"/>
    <w:rsid w:val="00D06842"/>
    <w:rsid w:val="00D06A07"/>
    <w:rsid w:val="00D06D44"/>
    <w:rsid w:val="00D06F3C"/>
    <w:rsid w:val="00D0720A"/>
    <w:rsid w:val="00D10B1E"/>
    <w:rsid w:val="00D10CD0"/>
    <w:rsid w:val="00D10E6C"/>
    <w:rsid w:val="00D10FA3"/>
    <w:rsid w:val="00D1128C"/>
    <w:rsid w:val="00D11658"/>
    <w:rsid w:val="00D12392"/>
    <w:rsid w:val="00D12D44"/>
    <w:rsid w:val="00D13236"/>
    <w:rsid w:val="00D132AA"/>
    <w:rsid w:val="00D13696"/>
    <w:rsid w:val="00D14041"/>
    <w:rsid w:val="00D14323"/>
    <w:rsid w:val="00D1446C"/>
    <w:rsid w:val="00D1493E"/>
    <w:rsid w:val="00D1561B"/>
    <w:rsid w:val="00D168AC"/>
    <w:rsid w:val="00D17226"/>
    <w:rsid w:val="00D20106"/>
    <w:rsid w:val="00D20704"/>
    <w:rsid w:val="00D20985"/>
    <w:rsid w:val="00D20B19"/>
    <w:rsid w:val="00D20C97"/>
    <w:rsid w:val="00D21D72"/>
    <w:rsid w:val="00D21F21"/>
    <w:rsid w:val="00D22010"/>
    <w:rsid w:val="00D22989"/>
    <w:rsid w:val="00D22F33"/>
    <w:rsid w:val="00D23135"/>
    <w:rsid w:val="00D23785"/>
    <w:rsid w:val="00D23974"/>
    <w:rsid w:val="00D2427A"/>
    <w:rsid w:val="00D243E0"/>
    <w:rsid w:val="00D2487E"/>
    <w:rsid w:val="00D24C29"/>
    <w:rsid w:val="00D24F5D"/>
    <w:rsid w:val="00D25280"/>
    <w:rsid w:val="00D2546A"/>
    <w:rsid w:val="00D254EA"/>
    <w:rsid w:val="00D25DA3"/>
    <w:rsid w:val="00D261A5"/>
    <w:rsid w:val="00D26D84"/>
    <w:rsid w:val="00D2787D"/>
    <w:rsid w:val="00D27D85"/>
    <w:rsid w:val="00D27E01"/>
    <w:rsid w:val="00D27FF8"/>
    <w:rsid w:val="00D304AF"/>
    <w:rsid w:val="00D30657"/>
    <w:rsid w:val="00D30B62"/>
    <w:rsid w:val="00D30BA9"/>
    <w:rsid w:val="00D30DE0"/>
    <w:rsid w:val="00D311F0"/>
    <w:rsid w:val="00D3173D"/>
    <w:rsid w:val="00D31747"/>
    <w:rsid w:val="00D3185B"/>
    <w:rsid w:val="00D32046"/>
    <w:rsid w:val="00D3230B"/>
    <w:rsid w:val="00D32593"/>
    <w:rsid w:val="00D33073"/>
    <w:rsid w:val="00D330E4"/>
    <w:rsid w:val="00D33921"/>
    <w:rsid w:val="00D33D13"/>
    <w:rsid w:val="00D34428"/>
    <w:rsid w:val="00D349AA"/>
    <w:rsid w:val="00D34DFB"/>
    <w:rsid w:val="00D34E1E"/>
    <w:rsid w:val="00D3508E"/>
    <w:rsid w:val="00D350A4"/>
    <w:rsid w:val="00D35185"/>
    <w:rsid w:val="00D357C3"/>
    <w:rsid w:val="00D35C03"/>
    <w:rsid w:val="00D35C9B"/>
    <w:rsid w:val="00D3630E"/>
    <w:rsid w:val="00D36C9C"/>
    <w:rsid w:val="00D36E13"/>
    <w:rsid w:val="00D37338"/>
    <w:rsid w:val="00D378AA"/>
    <w:rsid w:val="00D37D9B"/>
    <w:rsid w:val="00D41A75"/>
    <w:rsid w:val="00D41F3C"/>
    <w:rsid w:val="00D42295"/>
    <w:rsid w:val="00D430E8"/>
    <w:rsid w:val="00D43EDA"/>
    <w:rsid w:val="00D44195"/>
    <w:rsid w:val="00D446E9"/>
    <w:rsid w:val="00D44EFE"/>
    <w:rsid w:val="00D44FBB"/>
    <w:rsid w:val="00D463CE"/>
    <w:rsid w:val="00D46682"/>
    <w:rsid w:val="00D466EF"/>
    <w:rsid w:val="00D467F7"/>
    <w:rsid w:val="00D4686B"/>
    <w:rsid w:val="00D46B7C"/>
    <w:rsid w:val="00D46E3B"/>
    <w:rsid w:val="00D46E8B"/>
    <w:rsid w:val="00D46F3C"/>
    <w:rsid w:val="00D47693"/>
    <w:rsid w:val="00D47ED5"/>
    <w:rsid w:val="00D500B6"/>
    <w:rsid w:val="00D50844"/>
    <w:rsid w:val="00D51188"/>
    <w:rsid w:val="00D5137C"/>
    <w:rsid w:val="00D51CA5"/>
    <w:rsid w:val="00D51F11"/>
    <w:rsid w:val="00D5259B"/>
    <w:rsid w:val="00D529C3"/>
    <w:rsid w:val="00D52B80"/>
    <w:rsid w:val="00D530F0"/>
    <w:rsid w:val="00D5329F"/>
    <w:rsid w:val="00D53466"/>
    <w:rsid w:val="00D53638"/>
    <w:rsid w:val="00D5378E"/>
    <w:rsid w:val="00D53B1C"/>
    <w:rsid w:val="00D54554"/>
    <w:rsid w:val="00D54632"/>
    <w:rsid w:val="00D55382"/>
    <w:rsid w:val="00D55959"/>
    <w:rsid w:val="00D565FF"/>
    <w:rsid w:val="00D5671A"/>
    <w:rsid w:val="00D569C8"/>
    <w:rsid w:val="00D57DDB"/>
    <w:rsid w:val="00D57F02"/>
    <w:rsid w:val="00D57FC2"/>
    <w:rsid w:val="00D60399"/>
    <w:rsid w:val="00D604CC"/>
    <w:rsid w:val="00D60EC0"/>
    <w:rsid w:val="00D6151A"/>
    <w:rsid w:val="00D6198C"/>
    <w:rsid w:val="00D61B12"/>
    <w:rsid w:val="00D6236F"/>
    <w:rsid w:val="00D623C7"/>
    <w:rsid w:val="00D62500"/>
    <w:rsid w:val="00D62694"/>
    <w:rsid w:val="00D6287A"/>
    <w:rsid w:val="00D634EC"/>
    <w:rsid w:val="00D636B0"/>
    <w:rsid w:val="00D637C2"/>
    <w:rsid w:val="00D64053"/>
    <w:rsid w:val="00D6445B"/>
    <w:rsid w:val="00D64D29"/>
    <w:rsid w:val="00D655B4"/>
    <w:rsid w:val="00D65621"/>
    <w:rsid w:val="00D65D00"/>
    <w:rsid w:val="00D66290"/>
    <w:rsid w:val="00D664F7"/>
    <w:rsid w:val="00D665D8"/>
    <w:rsid w:val="00D66662"/>
    <w:rsid w:val="00D66723"/>
    <w:rsid w:val="00D66B1D"/>
    <w:rsid w:val="00D67FDB"/>
    <w:rsid w:val="00D70502"/>
    <w:rsid w:val="00D70525"/>
    <w:rsid w:val="00D7082B"/>
    <w:rsid w:val="00D708C6"/>
    <w:rsid w:val="00D70E53"/>
    <w:rsid w:val="00D713AB"/>
    <w:rsid w:val="00D71730"/>
    <w:rsid w:val="00D71E59"/>
    <w:rsid w:val="00D7239B"/>
    <w:rsid w:val="00D724CC"/>
    <w:rsid w:val="00D72569"/>
    <w:rsid w:val="00D72A85"/>
    <w:rsid w:val="00D73040"/>
    <w:rsid w:val="00D7313F"/>
    <w:rsid w:val="00D7324A"/>
    <w:rsid w:val="00D73565"/>
    <w:rsid w:val="00D73FB8"/>
    <w:rsid w:val="00D743F3"/>
    <w:rsid w:val="00D744BB"/>
    <w:rsid w:val="00D74AC8"/>
    <w:rsid w:val="00D74D66"/>
    <w:rsid w:val="00D753FA"/>
    <w:rsid w:val="00D75844"/>
    <w:rsid w:val="00D75851"/>
    <w:rsid w:val="00D75861"/>
    <w:rsid w:val="00D75878"/>
    <w:rsid w:val="00D758AB"/>
    <w:rsid w:val="00D75B54"/>
    <w:rsid w:val="00D75C3E"/>
    <w:rsid w:val="00D7619C"/>
    <w:rsid w:val="00D764CB"/>
    <w:rsid w:val="00D76561"/>
    <w:rsid w:val="00D76B19"/>
    <w:rsid w:val="00D76E9B"/>
    <w:rsid w:val="00D778E0"/>
    <w:rsid w:val="00D77D21"/>
    <w:rsid w:val="00D77E38"/>
    <w:rsid w:val="00D80058"/>
    <w:rsid w:val="00D808F6"/>
    <w:rsid w:val="00D81065"/>
    <w:rsid w:val="00D814B6"/>
    <w:rsid w:val="00D81A44"/>
    <w:rsid w:val="00D81D7E"/>
    <w:rsid w:val="00D82212"/>
    <w:rsid w:val="00D822F0"/>
    <w:rsid w:val="00D823DC"/>
    <w:rsid w:val="00D825EE"/>
    <w:rsid w:val="00D82D33"/>
    <w:rsid w:val="00D83361"/>
    <w:rsid w:val="00D837ED"/>
    <w:rsid w:val="00D83E2B"/>
    <w:rsid w:val="00D84650"/>
    <w:rsid w:val="00D84A43"/>
    <w:rsid w:val="00D85B64"/>
    <w:rsid w:val="00D85D60"/>
    <w:rsid w:val="00D86141"/>
    <w:rsid w:val="00D864BA"/>
    <w:rsid w:val="00D869DB"/>
    <w:rsid w:val="00D86B7F"/>
    <w:rsid w:val="00D86E00"/>
    <w:rsid w:val="00D87211"/>
    <w:rsid w:val="00D87BD9"/>
    <w:rsid w:val="00D87F7F"/>
    <w:rsid w:val="00D903BA"/>
    <w:rsid w:val="00D9049E"/>
    <w:rsid w:val="00D9053C"/>
    <w:rsid w:val="00D90A23"/>
    <w:rsid w:val="00D91B17"/>
    <w:rsid w:val="00D91E9E"/>
    <w:rsid w:val="00D92190"/>
    <w:rsid w:val="00D9246B"/>
    <w:rsid w:val="00D9248F"/>
    <w:rsid w:val="00D92892"/>
    <w:rsid w:val="00D92913"/>
    <w:rsid w:val="00D92966"/>
    <w:rsid w:val="00D93185"/>
    <w:rsid w:val="00D93AED"/>
    <w:rsid w:val="00D946D3"/>
    <w:rsid w:val="00D94994"/>
    <w:rsid w:val="00D94F2E"/>
    <w:rsid w:val="00D95085"/>
    <w:rsid w:val="00D95158"/>
    <w:rsid w:val="00D957E6"/>
    <w:rsid w:val="00D9591C"/>
    <w:rsid w:val="00D9649F"/>
    <w:rsid w:val="00D969CE"/>
    <w:rsid w:val="00D96ADD"/>
    <w:rsid w:val="00D96F44"/>
    <w:rsid w:val="00D97199"/>
    <w:rsid w:val="00D973A0"/>
    <w:rsid w:val="00D974C3"/>
    <w:rsid w:val="00D97DC7"/>
    <w:rsid w:val="00D97FF8"/>
    <w:rsid w:val="00DA06ED"/>
    <w:rsid w:val="00DA0A99"/>
    <w:rsid w:val="00DA0C00"/>
    <w:rsid w:val="00DA0FA5"/>
    <w:rsid w:val="00DA1514"/>
    <w:rsid w:val="00DA198B"/>
    <w:rsid w:val="00DA1B5E"/>
    <w:rsid w:val="00DA210F"/>
    <w:rsid w:val="00DA2517"/>
    <w:rsid w:val="00DA2D32"/>
    <w:rsid w:val="00DA3076"/>
    <w:rsid w:val="00DA333E"/>
    <w:rsid w:val="00DA3837"/>
    <w:rsid w:val="00DA3968"/>
    <w:rsid w:val="00DA3E6C"/>
    <w:rsid w:val="00DA3F72"/>
    <w:rsid w:val="00DA3FDF"/>
    <w:rsid w:val="00DA435F"/>
    <w:rsid w:val="00DA4E65"/>
    <w:rsid w:val="00DA6451"/>
    <w:rsid w:val="00DA651D"/>
    <w:rsid w:val="00DA7635"/>
    <w:rsid w:val="00DA7781"/>
    <w:rsid w:val="00DA7A6D"/>
    <w:rsid w:val="00DA7E5A"/>
    <w:rsid w:val="00DB09F1"/>
    <w:rsid w:val="00DB1124"/>
    <w:rsid w:val="00DB1607"/>
    <w:rsid w:val="00DB1BE2"/>
    <w:rsid w:val="00DB1C14"/>
    <w:rsid w:val="00DB1F79"/>
    <w:rsid w:val="00DB2D18"/>
    <w:rsid w:val="00DB304D"/>
    <w:rsid w:val="00DB3A6A"/>
    <w:rsid w:val="00DB3DAF"/>
    <w:rsid w:val="00DB4DD6"/>
    <w:rsid w:val="00DB5013"/>
    <w:rsid w:val="00DB51E6"/>
    <w:rsid w:val="00DB54AA"/>
    <w:rsid w:val="00DB62C2"/>
    <w:rsid w:val="00DB6308"/>
    <w:rsid w:val="00DB65D3"/>
    <w:rsid w:val="00DB660F"/>
    <w:rsid w:val="00DB6B64"/>
    <w:rsid w:val="00DB6C1D"/>
    <w:rsid w:val="00DB77A3"/>
    <w:rsid w:val="00DB7A64"/>
    <w:rsid w:val="00DB7CAE"/>
    <w:rsid w:val="00DC0B78"/>
    <w:rsid w:val="00DC1351"/>
    <w:rsid w:val="00DC158E"/>
    <w:rsid w:val="00DC1787"/>
    <w:rsid w:val="00DC1CDA"/>
    <w:rsid w:val="00DC1F55"/>
    <w:rsid w:val="00DC1F72"/>
    <w:rsid w:val="00DC22C9"/>
    <w:rsid w:val="00DC2531"/>
    <w:rsid w:val="00DC27A5"/>
    <w:rsid w:val="00DC29D8"/>
    <w:rsid w:val="00DC2DC0"/>
    <w:rsid w:val="00DC2FDF"/>
    <w:rsid w:val="00DC30A2"/>
    <w:rsid w:val="00DC352C"/>
    <w:rsid w:val="00DC3674"/>
    <w:rsid w:val="00DC423B"/>
    <w:rsid w:val="00DC42A6"/>
    <w:rsid w:val="00DC4338"/>
    <w:rsid w:val="00DC516E"/>
    <w:rsid w:val="00DC5284"/>
    <w:rsid w:val="00DC5824"/>
    <w:rsid w:val="00DC5C15"/>
    <w:rsid w:val="00DC5DFE"/>
    <w:rsid w:val="00DC5F85"/>
    <w:rsid w:val="00DC69E6"/>
    <w:rsid w:val="00DC77DE"/>
    <w:rsid w:val="00DC7AE5"/>
    <w:rsid w:val="00DD020C"/>
    <w:rsid w:val="00DD0309"/>
    <w:rsid w:val="00DD0654"/>
    <w:rsid w:val="00DD0884"/>
    <w:rsid w:val="00DD0B09"/>
    <w:rsid w:val="00DD0BA3"/>
    <w:rsid w:val="00DD0BFD"/>
    <w:rsid w:val="00DD0D3D"/>
    <w:rsid w:val="00DD147D"/>
    <w:rsid w:val="00DD1825"/>
    <w:rsid w:val="00DD1DB4"/>
    <w:rsid w:val="00DD1DF0"/>
    <w:rsid w:val="00DD24CC"/>
    <w:rsid w:val="00DD2F38"/>
    <w:rsid w:val="00DD346B"/>
    <w:rsid w:val="00DD396C"/>
    <w:rsid w:val="00DD408A"/>
    <w:rsid w:val="00DD430B"/>
    <w:rsid w:val="00DD457E"/>
    <w:rsid w:val="00DD49CE"/>
    <w:rsid w:val="00DD4A83"/>
    <w:rsid w:val="00DD4C61"/>
    <w:rsid w:val="00DD50B1"/>
    <w:rsid w:val="00DD5CB8"/>
    <w:rsid w:val="00DD5D3F"/>
    <w:rsid w:val="00DD610E"/>
    <w:rsid w:val="00DD63A0"/>
    <w:rsid w:val="00DD63CD"/>
    <w:rsid w:val="00DD69F3"/>
    <w:rsid w:val="00DD6A36"/>
    <w:rsid w:val="00DD7824"/>
    <w:rsid w:val="00DD7887"/>
    <w:rsid w:val="00DD7B2E"/>
    <w:rsid w:val="00DD7B61"/>
    <w:rsid w:val="00DD7CB5"/>
    <w:rsid w:val="00DD7CE9"/>
    <w:rsid w:val="00DD7E9C"/>
    <w:rsid w:val="00DE030D"/>
    <w:rsid w:val="00DE09E3"/>
    <w:rsid w:val="00DE0D9F"/>
    <w:rsid w:val="00DE10D2"/>
    <w:rsid w:val="00DE12E4"/>
    <w:rsid w:val="00DE1402"/>
    <w:rsid w:val="00DE15BE"/>
    <w:rsid w:val="00DE162C"/>
    <w:rsid w:val="00DE2151"/>
    <w:rsid w:val="00DE2BC0"/>
    <w:rsid w:val="00DE2DBD"/>
    <w:rsid w:val="00DE2F94"/>
    <w:rsid w:val="00DE3B3D"/>
    <w:rsid w:val="00DE3CE1"/>
    <w:rsid w:val="00DE4151"/>
    <w:rsid w:val="00DE45F9"/>
    <w:rsid w:val="00DE4A74"/>
    <w:rsid w:val="00DE513F"/>
    <w:rsid w:val="00DE53E7"/>
    <w:rsid w:val="00DE630D"/>
    <w:rsid w:val="00DE6C8C"/>
    <w:rsid w:val="00DE6F3C"/>
    <w:rsid w:val="00DE70E2"/>
    <w:rsid w:val="00DF0535"/>
    <w:rsid w:val="00DF0581"/>
    <w:rsid w:val="00DF06FB"/>
    <w:rsid w:val="00DF0D90"/>
    <w:rsid w:val="00DF0F64"/>
    <w:rsid w:val="00DF14E1"/>
    <w:rsid w:val="00DF1914"/>
    <w:rsid w:val="00DF19F2"/>
    <w:rsid w:val="00DF21CB"/>
    <w:rsid w:val="00DF27EE"/>
    <w:rsid w:val="00DF34BD"/>
    <w:rsid w:val="00DF3C46"/>
    <w:rsid w:val="00DF3D13"/>
    <w:rsid w:val="00DF3D54"/>
    <w:rsid w:val="00DF4148"/>
    <w:rsid w:val="00DF4226"/>
    <w:rsid w:val="00DF42C7"/>
    <w:rsid w:val="00DF45C9"/>
    <w:rsid w:val="00DF53A2"/>
    <w:rsid w:val="00DF551B"/>
    <w:rsid w:val="00DF5B18"/>
    <w:rsid w:val="00DF5E2A"/>
    <w:rsid w:val="00DF6088"/>
    <w:rsid w:val="00DF79C3"/>
    <w:rsid w:val="00DF7B24"/>
    <w:rsid w:val="00DF7B5B"/>
    <w:rsid w:val="00DF7BC8"/>
    <w:rsid w:val="00DF7F33"/>
    <w:rsid w:val="00E00035"/>
    <w:rsid w:val="00E00066"/>
    <w:rsid w:val="00E00528"/>
    <w:rsid w:val="00E00DE5"/>
    <w:rsid w:val="00E01D3C"/>
    <w:rsid w:val="00E02386"/>
    <w:rsid w:val="00E0241D"/>
    <w:rsid w:val="00E02864"/>
    <w:rsid w:val="00E029CD"/>
    <w:rsid w:val="00E02D49"/>
    <w:rsid w:val="00E02FAA"/>
    <w:rsid w:val="00E03947"/>
    <w:rsid w:val="00E039C6"/>
    <w:rsid w:val="00E041BB"/>
    <w:rsid w:val="00E04428"/>
    <w:rsid w:val="00E0521F"/>
    <w:rsid w:val="00E054CD"/>
    <w:rsid w:val="00E0600E"/>
    <w:rsid w:val="00E06789"/>
    <w:rsid w:val="00E068C0"/>
    <w:rsid w:val="00E06B67"/>
    <w:rsid w:val="00E06E00"/>
    <w:rsid w:val="00E074BB"/>
    <w:rsid w:val="00E077ED"/>
    <w:rsid w:val="00E07B7B"/>
    <w:rsid w:val="00E10109"/>
    <w:rsid w:val="00E10347"/>
    <w:rsid w:val="00E105DC"/>
    <w:rsid w:val="00E10937"/>
    <w:rsid w:val="00E109F2"/>
    <w:rsid w:val="00E10F41"/>
    <w:rsid w:val="00E11451"/>
    <w:rsid w:val="00E114E5"/>
    <w:rsid w:val="00E1165E"/>
    <w:rsid w:val="00E119F3"/>
    <w:rsid w:val="00E11B57"/>
    <w:rsid w:val="00E11EBA"/>
    <w:rsid w:val="00E12221"/>
    <w:rsid w:val="00E122C4"/>
    <w:rsid w:val="00E12728"/>
    <w:rsid w:val="00E12C16"/>
    <w:rsid w:val="00E13328"/>
    <w:rsid w:val="00E13ED8"/>
    <w:rsid w:val="00E1441F"/>
    <w:rsid w:val="00E144E3"/>
    <w:rsid w:val="00E157E6"/>
    <w:rsid w:val="00E15B41"/>
    <w:rsid w:val="00E1677E"/>
    <w:rsid w:val="00E16A13"/>
    <w:rsid w:val="00E16BDA"/>
    <w:rsid w:val="00E16CA6"/>
    <w:rsid w:val="00E1725F"/>
    <w:rsid w:val="00E17E25"/>
    <w:rsid w:val="00E20081"/>
    <w:rsid w:val="00E2027C"/>
    <w:rsid w:val="00E206D0"/>
    <w:rsid w:val="00E20DF7"/>
    <w:rsid w:val="00E20FB9"/>
    <w:rsid w:val="00E21730"/>
    <w:rsid w:val="00E21869"/>
    <w:rsid w:val="00E221D6"/>
    <w:rsid w:val="00E222E6"/>
    <w:rsid w:val="00E2234E"/>
    <w:rsid w:val="00E226D3"/>
    <w:rsid w:val="00E22C72"/>
    <w:rsid w:val="00E22CC7"/>
    <w:rsid w:val="00E2312A"/>
    <w:rsid w:val="00E231F5"/>
    <w:rsid w:val="00E235A3"/>
    <w:rsid w:val="00E23F9F"/>
    <w:rsid w:val="00E24426"/>
    <w:rsid w:val="00E24DBF"/>
    <w:rsid w:val="00E25ADC"/>
    <w:rsid w:val="00E25D20"/>
    <w:rsid w:val="00E26859"/>
    <w:rsid w:val="00E26EA8"/>
    <w:rsid w:val="00E26ECD"/>
    <w:rsid w:val="00E27350"/>
    <w:rsid w:val="00E30F58"/>
    <w:rsid w:val="00E32AB0"/>
    <w:rsid w:val="00E32E84"/>
    <w:rsid w:val="00E32FE2"/>
    <w:rsid w:val="00E3367F"/>
    <w:rsid w:val="00E33B6A"/>
    <w:rsid w:val="00E33C6F"/>
    <w:rsid w:val="00E34217"/>
    <w:rsid w:val="00E356DE"/>
    <w:rsid w:val="00E35A30"/>
    <w:rsid w:val="00E35D27"/>
    <w:rsid w:val="00E362BD"/>
    <w:rsid w:val="00E3699C"/>
    <w:rsid w:val="00E372A9"/>
    <w:rsid w:val="00E37343"/>
    <w:rsid w:val="00E37804"/>
    <w:rsid w:val="00E3784B"/>
    <w:rsid w:val="00E40293"/>
    <w:rsid w:val="00E41494"/>
    <w:rsid w:val="00E41F8D"/>
    <w:rsid w:val="00E41FA1"/>
    <w:rsid w:val="00E423CC"/>
    <w:rsid w:val="00E424B1"/>
    <w:rsid w:val="00E4346C"/>
    <w:rsid w:val="00E4365A"/>
    <w:rsid w:val="00E447A8"/>
    <w:rsid w:val="00E44807"/>
    <w:rsid w:val="00E44A4B"/>
    <w:rsid w:val="00E44E26"/>
    <w:rsid w:val="00E452B0"/>
    <w:rsid w:val="00E457C4"/>
    <w:rsid w:val="00E4597F"/>
    <w:rsid w:val="00E4683A"/>
    <w:rsid w:val="00E46ECD"/>
    <w:rsid w:val="00E473B6"/>
    <w:rsid w:val="00E4749F"/>
    <w:rsid w:val="00E47861"/>
    <w:rsid w:val="00E50E12"/>
    <w:rsid w:val="00E51C44"/>
    <w:rsid w:val="00E52081"/>
    <w:rsid w:val="00E5270E"/>
    <w:rsid w:val="00E52C83"/>
    <w:rsid w:val="00E532A3"/>
    <w:rsid w:val="00E53632"/>
    <w:rsid w:val="00E53717"/>
    <w:rsid w:val="00E54475"/>
    <w:rsid w:val="00E54E3B"/>
    <w:rsid w:val="00E5686D"/>
    <w:rsid w:val="00E57AA5"/>
    <w:rsid w:val="00E57C5C"/>
    <w:rsid w:val="00E57D4F"/>
    <w:rsid w:val="00E60336"/>
    <w:rsid w:val="00E606BA"/>
    <w:rsid w:val="00E60A86"/>
    <w:rsid w:val="00E60AB2"/>
    <w:rsid w:val="00E60ACF"/>
    <w:rsid w:val="00E60DEE"/>
    <w:rsid w:val="00E60F22"/>
    <w:rsid w:val="00E6145D"/>
    <w:rsid w:val="00E61761"/>
    <w:rsid w:val="00E62197"/>
    <w:rsid w:val="00E627F6"/>
    <w:rsid w:val="00E62819"/>
    <w:rsid w:val="00E629E4"/>
    <w:rsid w:val="00E62FE1"/>
    <w:rsid w:val="00E6324A"/>
    <w:rsid w:val="00E634A3"/>
    <w:rsid w:val="00E6358D"/>
    <w:rsid w:val="00E639B5"/>
    <w:rsid w:val="00E63A92"/>
    <w:rsid w:val="00E63F27"/>
    <w:rsid w:val="00E64175"/>
    <w:rsid w:val="00E64A62"/>
    <w:rsid w:val="00E65045"/>
    <w:rsid w:val="00E65655"/>
    <w:rsid w:val="00E659EB"/>
    <w:rsid w:val="00E65F21"/>
    <w:rsid w:val="00E66293"/>
    <w:rsid w:val="00E665CE"/>
    <w:rsid w:val="00E66947"/>
    <w:rsid w:val="00E66A6D"/>
    <w:rsid w:val="00E67E5B"/>
    <w:rsid w:val="00E70AFA"/>
    <w:rsid w:val="00E71006"/>
    <w:rsid w:val="00E711AA"/>
    <w:rsid w:val="00E713D7"/>
    <w:rsid w:val="00E716D2"/>
    <w:rsid w:val="00E7189F"/>
    <w:rsid w:val="00E718CA"/>
    <w:rsid w:val="00E71F77"/>
    <w:rsid w:val="00E7279D"/>
    <w:rsid w:val="00E72BC6"/>
    <w:rsid w:val="00E72C56"/>
    <w:rsid w:val="00E72DDB"/>
    <w:rsid w:val="00E7338B"/>
    <w:rsid w:val="00E733B7"/>
    <w:rsid w:val="00E7377B"/>
    <w:rsid w:val="00E73E1B"/>
    <w:rsid w:val="00E74777"/>
    <w:rsid w:val="00E74E45"/>
    <w:rsid w:val="00E753AC"/>
    <w:rsid w:val="00E75437"/>
    <w:rsid w:val="00E75580"/>
    <w:rsid w:val="00E756D7"/>
    <w:rsid w:val="00E75BF9"/>
    <w:rsid w:val="00E75FF5"/>
    <w:rsid w:val="00E76030"/>
    <w:rsid w:val="00E76081"/>
    <w:rsid w:val="00E76A55"/>
    <w:rsid w:val="00E77AF4"/>
    <w:rsid w:val="00E77C5B"/>
    <w:rsid w:val="00E8096F"/>
    <w:rsid w:val="00E809A7"/>
    <w:rsid w:val="00E8107A"/>
    <w:rsid w:val="00E811CE"/>
    <w:rsid w:val="00E813C5"/>
    <w:rsid w:val="00E82355"/>
    <w:rsid w:val="00E8258E"/>
    <w:rsid w:val="00E82952"/>
    <w:rsid w:val="00E831FA"/>
    <w:rsid w:val="00E8336A"/>
    <w:rsid w:val="00E83B9C"/>
    <w:rsid w:val="00E84605"/>
    <w:rsid w:val="00E84908"/>
    <w:rsid w:val="00E84BC8"/>
    <w:rsid w:val="00E85078"/>
    <w:rsid w:val="00E851D0"/>
    <w:rsid w:val="00E85603"/>
    <w:rsid w:val="00E86396"/>
    <w:rsid w:val="00E863E9"/>
    <w:rsid w:val="00E86615"/>
    <w:rsid w:val="00E86EAC"/>
    <w:rsid w:val="00E87665"/>
    <w:rsid w:val="00E87D6E"/>
    <w:rsid w:val="00E87E8C"/>
    <w:rsid w:val="00E87EE5"/>
    <w:rsid w:val="00E9034D"/>
    <w:rsid w:val="00E912A8"/>
    <w:rsid w:val="00E91FA8"/>
    <w:rsid w:val="00E9262A"/>
    <w:rsid w:val="00E9335E"/>
    <w:rsid w:val="00E93AAA"/>
    <w:rsid w:val="00E93F6F"/>
    <w:rsid w:val="00E94622"/>
    <w:rsid w:val="00E94923"/>
    <w:rsid w:val="00E94FAD"/>
    <w:rsid w:val="00E9506F"/>
    <w:rsid w:val="00E9526F"/>
    <w:rsid w:val="00E953A4"/>
    <w:rsid w:val="00E95A49"/>
    <w:rsid w:val="00E95A8E"/>
    <w:rsid w:val="00E95BB6"/>
    <w:rsid w:val="00E95F4C"/>
    <w:rsid w:val="00E96408"/>
    <w:rsid w:val="00E967B5"/>
    <w:rsid w:val="00E96BB8"/>
    <w:rsid w:val="00E96ECA"/>
    <w:rsid w:val="00E972A9"/>
    <w:rsid w:val="00E9733B"/>
    <w:rsid w:val="00E97DAA"/>
    <w:rsid w:val="00E97E86"/>
    <w:rsid w:val="00EA01AA"/>
    <w:rsid w:val="00EA030E"/>
    <w:rsid w:val="00EA03BB"/>
    <w:rsid w:val="00EA051D"/>
    <w:rsid w:val="00EA0E82"/>
    <w:rsid w:val="00EA1C55"/>
    <w:rsid w:val="00EA1E41"/>
    <w:rsid w:val="00EA1F32"/>
    <w:rsid w:val="00EA20D6"/>
    <w:rsid w:val="00EA23EC"/>
    <w:rsid w:val="00EA247C"/>
    <w:rsid w:val="00EA2660"/>
    <w:rsid w:val="00EA2FC2"/>
    <w:rsid w:val="00EA31E6"/>
    <w:rsid w:val="00EA32F1"/>
    <w:rsid w:val="00EA3E0B"/>
    <w:rsid w:val="00EA430D"/>
    <w:rsid w:val="00EA45ED"/>
    <w:rsid w:val="00EA4916"/>
    <w:rsid w:val="00EA4962"/>
    <w:rsid w:val="00EA49C1"/>
    <w:rsid w:val="00EA4D7B"/>
    <w:rsid w:val="00EA7105"/>
    <w:rsid w:val="00EA7FE3"/>
    <w:rsid w:val="00EB0F31"/>
    <w:rsid w:val="00EB111A"/>
    <w:rsid w:val="00EB1EBC"/>
    <w:rsid w:val="00EB25CC"/>
    <w:rsid w:val="00EB2782"/>
    <w:rsid w:val="00EB29F6"/>
    <w:rsid w:val="00EB2CBE"/>
    <w:rsid w:val="00EB32C1"/>
    <w:rsid w:val="00EB33BA"/>
    <w:rsid w:val="00EB3994"/>
    <w:rsid w:val="00EB3EDF"/>
    <w:rsid w:val="00EB41CB"/>
    <w:rsid w:val="00EB484C"/>
    <w:rsid w:val="00EB4EFD"/>
    <w:rsid w:val="00EB562D"/>
    <w:rsid w:val="00EB5750"/>
    <w:rsid w:val="00EB5E3B"/>
    <w:rsid w:val="00EB61B7"/>
    <w:rsid w:val="00EB6340"/>
    <w:rsid w:val="00EB697F"/>
    <w:rsid w:val="00EB70D1"/>
    <w:rsid w:val="00EB7174"/>
    <w:rsid w:val="00EB731F"/>
    <w:rsid w:val="00EB7955"/>
    <w:rsid w:val="00EB7CA6"/>
    <w:rsid w:val="00EB7F26"/>
    <w:rsid w:val="00EC02EE"/>
    <w:rsid w:val="00EC03FA"/>
    <w:rsid w:val="00EC042A"/>
    <w:rsid w:val="00EC0EA4"/>
    <w:rsid w:val="00EC1096"/>
    <w:rsid w:val="00EC109B"/>
    <w:rsid w:val="00EC122E"/>
    <w:rsid w:val="00EC1464"/>
    <w:rsid w:val="00EC1B69"/>
    <w:rsid w:val="00EC1DA1"/>
    <w:rsid w:val="00EC2317"/>
    <w:rsid w:val="00EC26F5"/>
    <w:rsid w:val="00EC2814"/>
    <w:rsid w:val="00EC2DBA"/>
    <w:rsid w:val="00EC330B"/>
    <w:rsid w:val="00EC39B9"/>
    <w:rsid w:val="00EC3D59"/>
    <w:rsid w:val="00EC3F2B"/>
    <w:rsid w:val="00EC4193"/>
    <w:rsid w:val="00EC46B9"/>
    <w:rsid w:val="00EC4A70"/>
    <w:rsid w:val="00EC4D60"/>
    <w:rsid w:val="00EC4DA1"/>
    <w:rsid w:val="00EC51BE"/>
    <w:rsid w:val="00EC5503"/>
    <w:rsid w:val="00EC57C4"/>
    <w:rsid w:val="00EC5944"/>
    <w:rsid w:val="00EC6170"/>
    <w:rsid w:val="00EC678A"/>
    <w:rsid w:val="00EC6973"/>
    <w:rsid w:val="00EC6FDE"/>
    <w:rsid w:val="00EC74F5"/>
    <w:rsid w:val="00EC77D5"/>
    <w:rsid w:val="00EC7A40"/>
    <w:rsid w:val="00ED0663"/>
    <w:rsid w:val="00ED074F"/>
    <w:rsid w:val="00ED13FA"/>
    <w:rsid w:val="00ED18B3"/>
    <w:rsid w:val="00ED1B66"/>
    <w:rsid w:val="00ED2102"/>
    <w:rsid w:val="00ED2B41"/>
    <w:rsid w:val="00ED2B5B"/>
    <w:rsid w:val="00ED2E37"/>
    <w:rsid w:val="00ED36C3"/>
    <w:rsid w:val="00ED3A6C"/>
    <w:rsid w:val="00ED47E7"/>
    <w:rsid w:val="00ED4B1A"/>
    <w:rsid w:val="00ED548F"/>
    <w:rsid w:val="00ED5497"/>
    <w:rsid w:val="00ED5981"/>
    <w:rsid w:val="00ED5BA7"/>
    <w:rsid w:val="00ED5C23"/>
    <w:rsid w:val="00ED604C"/>
    <w:rsid w:val="00ED61F9"/>
    <w:rsid w:val="00ED6841"/>
    <w:rsid w:val="00ED6B08"/>
    <w:rsid w:val="00ED732E"/>
    <w:rsid w:val="00ED750F"/>
    <w:rsid w:val="00ED7618"/>
    <w:rsid w:val="00ED76F6"/>
    <w:rsid w:val="00ED7E84"/>
    <w:rsid w:val="00ED7EB3"/>
    <w:rsid w:val="00EE0285"/>
    <w:rsid w:val="00EE0867"/>
    <w:rsid w:val="00EE089C"/>
    <w:rsid w:val="00EE0C53"/>
    <w:rsid w:val="00EE10A3"/>
    <w:rsid w:val="00EE15B0"/>
    <w:rsid w:val="00EE1624"/>
    <w:rsid w:val="00EE178A"/>
    <w:rsid w:val="00EE280F"/>
    <w:rsid w:val="00EE3127"/>
    <w:rsid w:val="00EE4296"/>
    <w:rsid w:val="00EE4326"/>
    <w:rsid w:val="00EE449F"/>
    <w:rsid w:val="00EE5194"/>
    <w:rsid w:val="00EE5C87"/>
    <w:rsid w:val="00EE5F07"/>
    <w:rsid w:val="00EE63A0"/>
    <w:rsid w:val="00EE677D"/>
    <w:rsid w:val="00EE67AC"/>
    <w:rsid w:val="00EE67AE"/>
    <w:rsid w:val="00EE6DC9"/>
    <w:rsid w:val="00EE706F"/>
    <w:rsid w:val="00EE726F"/>
    <w:rsid w:val="00EE74C7"/>
    <w:rsid w:val="00EF0359"/>
    <w:rsid w:val="00EF03BA"/>
    <w:rsid w:val="00EF0A79"/>
    <w:rsid w:val="00EF1BA4"/>
    <w:rsid w:val="00EF1FA9"/>
    <w:rsid w:val="00EF29D5"/>
    <w:rsid w:val="00EF3122"/>
    <w:rsid w:val="00EF3220"/>
    <w:rsid w:val="00EF36CB"/>
    <w:rsid w:val="00EF3953"/>
    <w:rsid w:val="00EF3AAA"/>
    <w:rsid w:val="00EF4698"/>
    <w:rsid w:val="00EF47AA"/>
    <w:rsid w:val="00EF4B25"/>
    <w:rsid w:val="00EF4BF3"/>
    <w:rsid w:val="00EF5074"/>
    <w:rsid w:val="00EF50F1"/>
    <w:rsid w:val="00EF5231"/>
    <w:rsid w:val="00EF5371"/>
    <w:rsid w:val="00EF5761"/>
    <w:rsid w:val="00EF61BF"/>
    <w:rsid w:val="00EF6C80"/>
    <w:rsid w:val="00EF789F"/>
    <w:rsid w:val="00F0009E"/>
    <w:rsid w:val="00F002EC"/>
    <w:rsid w:val="00F00583"/>
    <w:rsid w:val="00F006EC"/>
    <w:rsid w:val="00F00B37"/>
    <w:rsid w:val="00F0179F"/>
    <w:rsid w:val="00F01958"/>
    <w:rsid w:val="00F02010"/>
    <w:rsid w:val="00F0218F"/>
    <w:rsid w:val="00F022E4"/>
    <w:rsid w:val="00F0239C"/>
    <w:rsid w:val="00F02C37"/>
    <w:rsid w:val="00F02E7D"/>
    <w:rsid w:val="00F02FEC"/>
    <w:rsid w:val="00F03938"/>
    <w:rsid w:val="00F03FC7"/>
    <w:rsid w:val="00F04006"/>
    <w:rsid w:val="00F04510"/>
    <w:rsid w:val="00F04FA5"/>
    <w:rsid w:val="00F05D6D"/>
    <w:rsid w:val="00F066CD"/>
    <w:rsid w:val="00F07339"/>
    <w:rsid w:val="00F075FD"/>
    <w:rsid w:val="00F07722"/>
    <w:rsid w:val="00F07799"/>
    <w:rsid w:val="00F0797B"/>
    <w:rsid w:val="00F07A19"/>
    <w:rsid w:val="00F07C24"/>
    <w:rsid w:val="00F1055D"/>
    <w:rsid w:val="00F10788"/>
    <w:rsid w:val="00F11007"/>
    <w:rsid w:val="00F11197"/>
    <w:rsid w:val="00F111E2"/>
    <w:rsid w:val="00F114F8"/>
    <w:rsid w:val="00F11A4C"/>
    <w:rsid w:val="00F12159"/>
    <w:rsid w:val="00F12499"/>
    <w:rsid w:val="00F124A1"/>
    <w:rsid w:val="00F1288C"/>
    <w:rsid w:val="00F12C0C"/>
    <w:rsid w:val="00F12D90"/>
    <w:rsid w:val="00F13A9E"/>
    <w:rsid w:val="00F1409B"/>
    <w:rsid w:val="00F140F4"/>
    <w:rsid w:val="00F14384"/>
    <w:rsid w:val="00F14A4E"/>
    <w:rsid w:val="00F14F57"/>
    <w:rsid w:val="00F153CE"/>
    <w:rsid w:val="00F1566A"/>
    <w:rsid w:val="00F16C41"/>
    <w:rsid w:val="00F16DCA"/>
    <w:rsid w:val="00F16FFE"/>
    <w:rsid w:val="00F179D1"/>
    <w:rsid w:val="00F17B86"/>
    <w:rsid w:val="00F20450"/>
    <w:rsid w:val="00F210F0"/>
    <w:rsid w:val="00F21297"/>
    <w:rsid w:val="00F2203C"/>
    <w:rsid w:val="00F22A1C"/>
    <w:rsid w:val="00F23769"/>
    <w:rsid w:val="00F2377F"/>
    <w:rsid w:val="00F23BFD"/>
    <w:rsid w:val="00F23C33"/>
    <w:rsid w:val="00F24240"/>
    <w:rsid w:val="00F249B9"/>
    <w:rsid w:val="00F24EB8"/>
    <w:rsid w:val="00F25076"/>
    <w:rsid w:val="00F251BC"/>
    <w:rsid w:val="00F252D1"/>
    <w:rsid w:val="00F25316"/>
    <w:rsid w:val="00F25453"/>
    <w:rsid w:val="00F2555D"/>
    <w:rsid w:val="00F2571C"/>
    <w:rsid w:val="00F25A7C"/>
    <w:rsid w:val="00F25E3B"/>
    <w:rsid w:val="00F262F3"/>
    <w:rsid w:val="00F26637"/>
    <w:rsid w:val="00F27225"/>
    <w:rsid w:val="00F27A69"/>
    <w:rsid w:val="00F30484"/>
    <w:rsid w:val="00F306F2"/>
    <w:rsid w:val="00F308DF"/>
    <w:rsid w:val="00F30999"/>
    <w:rsid w:val="00F30F4C"/>
    <w:rsid w:val="00F314B9"/>
    <w:rsid w:val="00F315B3"/>
    <w:rsid w:val="00F3239D"/>
    <w:rsid w:val="00F32992"/>
    <w:rsid w:val="00F32AE9"/>
    <w:rsid w:val="00F32B92"/>
    <w:rsid w:val="00F32BBE"/>
    <w:rsid w:val="00F32C22"/>
    <w:rsid w:val="00F334CB"/>
    <w:rsid w:val="00F34323"/>
    <w:rsid w:val="00F34D1E"/>
    <w:rsid w:val="00F3557A"/>
    <w:rsid w:val="00F35719"/>
    <w:rsid w:val="00F3578B"/>
    <w:rsid w:val="00F35EED"/>
    <w:rsid w:val="00F36105"/>
    <w:rsid w:val="00F3628A"/>
    <w:rsid w:val="00F36F20"/>
    <w:rsid w:val="00F37160"/>
    <w:rsid w:val="00F37313"/>
    <w:rsid w:val="00F37C08"/>
    <w:rsid w:val="00F409A7"/>
    <w:rsid w:val="00F40C75"/>
    <w:rsid w:val="00F418A7"/>
    <w:rsid w:val="00F41C6E"/>
    <w:rsid w:val="00F41DE5"/>
    <w:rsid w:val="00F41E05"/>
    <w:rsid w:val="00F42C6A"/>
    <w:rsid w:val="00F42EDF"/>
    <w:rsid w:val="00F43032"/>
    <w:rsid w:val="00F432BB"/>
    <w:rsid w:val="00F432DD"/>
    <w:rsid w:val="00F43CC8"/>
    <w:rsid w:val="00F44092"/>
    <w:rsid w:val="00F444FC"/>
    <w:rsid w:val="00F448C0"/>
    <w:rsid w:val="00F44B59"/>
    <w:rsid w:val="00F44C5F"/>
    <w:rsid w:val="00F45176"/>
    <w:rsid w:val="00F4555F"/>
    <w:rsid w:val="00F45E46"/>
    <w:rsid w:val="00F45EA5"/>
    <w:rsid w:val="00F46423"/>
    <w:rsid w:val="00F46B46"/>
    <w:rsid w:val="00F46CBC"/>
    <w:rsid w:val="00F47351"/>
    <w:rsid w:val="00F47623"/>
    <w:rsid w:val="00F504C5"/>
    <w:rsid w:val="00F507C7"/>
    <w:rsid w:val="00F50CD6"/>
    <w:rsid w:val="00F51BAA"/>
    <w:rsid w:val="00F524AF"/>
    <w:rsid w:val="00F52E31"/>
    <w:rsid w:val="00F53BA8"/>
    <w:rsid w:val="00F54098"/>
    <w:rsid w:val="00F54150"/>
    <w:rsid w:val="00F544BC"/>
    <w:rsid w:val="00F547CC"/>
    <w:rsid w:val="00F5481B"/>
    <w:rsid w:val="00F550FE"/>
    <w:rsid w:val="00F55207"/>
    <w:rsid w:val="00F55B58"/>
    <w:rsid w:val="00F55E4B"/>
    <w:rsid w:val="00F56865"/>
    <w:rsid w:val="00F56E3F"/>
    <w:rsid w:val="00F574C5"/>
    <w:rsid w:val="00F57A61"/>
    <w:rsid w:val="00F600BC"/>
    <w:rsid w:val="00F603D4"/>
    <w:rsid w:val="00F6081D"/>
    <w:rsid w:val="00F6103D"/>
    <w:rsid w:val="00F612DF"/>
    <w:rsid w:val="00F616BE"/>
    <w:rsid w:val="00F618D7"/>
    <w:rsid w:val="00F6193D"/>
    <w:rsid w:val="00F61D92"/>
    <w:rsid w:val="00F62010"/>
    <w:rsid w:val="00F625EE"/>
    <w:rsid w:val="00F62912"/>
    <w:rsid w:val="00F62915"/>
    <w:rsid w:val="00F62BC6"/>
    <w:rsid w:val="00F62F97"/>
    <w:rsid w:val="00F63B1C"/>
    <w:rsid w:val="00F64188"/>
    <w:rsid w:val="00F642EA"/>
    <w:rsid w:val="00F64B67"/>
    <w:rsid w:val="00F64C52"/>
    <w:rsid w:val="00F64DDE"/>
    <w:rsid w:val="00F65838"/>
    <w:rsid w:val="00F66313"/>
    <w:rsid w:val="00F669D1"/>
    <w:rsid w:val="00F66A78"/>
    <w:rsid w:val="00F66AED"/>
    <w:rsid w:val="00F66B0F"/>
    <w:rsid w:val="00F66EFE"/>
    <w:rsid w:val="00F6728C"/>
    <w:rsid w:val="00F67496"/>
    <w:rsid w:val="00F67504"/>
    <w:rsid w:val="00F67EB4"/>
    <w:rsid w:val="00F67EF5"/>
    <w:rsid w:val="00F67F5F"/>
    <w:rsid w:val="00F702CC"/>
    <w:rsid w:val="00F703C0"/>
    <w:rsid w:val="00F709A7"/>
    <w:rsid w:val="00F71048"/>
    <w:rsid w:val="00F714E6"/>
    <w:rsid w:val="00F71542"/>
    <w:rsid w:val="00F71881"/>
    <w:rsid w:val="00F7280B"/>
    <w:rsid w:val="00F72872"/>
    <w:rsid w:val="00F72D82"/>
    <w:rsid w:val="00F73220"/>
    <w:rsid w:val="00F73CC8"/>
    <w:rsid w:val="00F73CCD"/>
    <w:rsid w:val="00F74390"/>
    <w:rsid w:val="00F745B5"/>
    <w:rsid w:val="00F74745"/>
    <w:rsid w:val="00F74B33"/>
    <w:rsid w:val="00F74E94"/>
    <w:rsid w:val="00F7555E"/>
    <w:rsid w:val="00F7643E"/>
    <w:rsid w:val="00F76645"/>
    <w:rsid w:val="00F7688A"/>
    <w:rsid w:val="00F76E4D"/>
    <w:rsid w:val="00F770B8"/>
    <w:rsid w:val="00F77379"/>
    <w:rsid w:val="00F7750D"/>
    <w:rsid w:val="00F779F7"/>
    <w:rsid w:val="00F77BBC"/>
    <w:rsid w:val="00F77DC3"/>
    <w:rsid w:val="00F77E76"/>
    <w:rsid w:val="00F77F40"/>
    <w:rsid w:val="00F8006D"/>
    <w:rsid w:val="00F8036B"/>
    <w:rsid w:val="00F80D46"/>
    <w:rsid w:val="00F80E7C"/>
    <w:rsid w:val="00F8134B"/>
    <w:rsid w:val="00F81EBD"/>
    <w:rsid w:val="00F82057"/>
    <w:rsid w:val="00F821D4"/>
    <w:rsid w:val="00F82847"/>
    <w:rsid w:val="00F82947"/>
    <w:rsid w:val="00F82C37"/>
    <w:rsid w:val="00F82C8A"/>
    <w:rsid w:val="00F82D4A"/>
    <w:rsid w:val="00F82E92"/>
    <w:rsid w:val="00F831D7"/>
    <w:rsid w:val="00F833D4"/>
    <w:rsid w:val="00F83676"/>
    <w:rsid w:val="00F83726"/>
    <w:rsid w:val="00F839C9"/>
    <w:rsid w:val="00F84C43"/>
    <w:rsid w:val="00F84D28"/>
    <w:rsid w:val="00F854BD"/>
    <w:rsid w:val="00F8613D"/>
    <w:rsid w:val="00F872F6"/>
    <w:rsid w:val="00F8772F"/>
    <w:rsid w:val="00F87BA7"/>
    <w:rsid w:val="00F903C8"/>
    <w:rsid w:val="00F90CDB"/>
    <w:rsid w:val="00F90FF8"/>
    <w:rsid w:val="00F91013"/>
    <w:rsid w:val="00F914EC"/>
    <w:rsid w:val="00F92B56"/>
    <w:rsid w:val="00F92BA2"/>
    <w:rsid w:val="00F9331E"/>
    <w:rsid w:val="00F94307"/>
    <w:rsid w:val="00F948F5"/>
    <w:rsid w:val="00F94D17"/>
    <w:rsid w:val="00F95108"/>
    <w:rsid w:val="00F9533B"/>
    <w:rsid w:val="00F95ADD"/>
    <w:rsid w:val="00F95D87"/>
    <w:rsid w:val="00F95FF8"/>
    <w:rsid w:val="00F964AC"/>
    <w:rsid w:val="00F96781"/>
    <w:rsid w:val="00F96C96"/>
    <w:rsid w:val="00F96DD0"/>
    <w:rsid w:val="00F97322"/>
    <w:rsid w:val="00F97E7C"/>
    <w:rsid w:val="00FA034A"/>
    <w:rsid w:val="00FA0F0A"/>
    <w:rsid w:val="00FA1349"/>
    <w:rsid w:val="00FA1470"/>
    <w:rsid w:val="00FA1811"/>
    <w:rsid w:val="00FA19BA"/>
    <w:rsid w:val="00FA2109"/>
    <w:rsid w:val="00FA2184"/>
    <w:rsid w:val="00FA2B97"/>
    <w:rsid w:val="00FA2CE2"/>
    <w:rsid w:val="00FA3501"/>
    <w:rsid w:val="00FA3B67"/>
    <w:rsid w:val="00FA3B72"/>
    <w:rsid w:val="00FA4142"/>
    <w:rsid w:val="00FA43D8"/>
    <w:rsid w:val="00FA4719"/>
    <w:rsid w:val="00FA49EC"/>
    <w:rsid w:val="00FA4CE9"/>
    <w:rsid w:val="00FA4D25"/>
    <w:rsid w:val="00FA4EA2"/>
    <w:rsid w:val="00FA513C"/>
    <w:rsid w:val="00FA53ED"/>
    <w:rsid w:val="00FA5A64"/>
    <w:rsid w:val="00FA5BF5"/>
    <w:rsid w:val="00FA5D36"/>
    <w:rsid w:val="00FA5D6A"/>
    <w:rsid w:val="00FA6050"/>
    <w:rsid w:val="00FA6234"/>
    <w:rsid w:val="00FA6311"/>
    <w:rsid w:val="00FA6679"/>
    <w:rsid w:val="00FA694B"/>
    <w:rsid w:val="00FA6BA5"/>
    <w:rsid w:val="00FA72AF"/>
    <w:rsid w:val="00FA74D3"/>
    <w:rsid w:val="00FA7724"/>
    <w:rsid w:val="00FA7E3A"/>
    <w:rsid w:val="00FA7FA6"/>
    <w:rsid w:val="00FB03A1"/>
    <w:rsid w:val="00FB1188"/>
    <w:rsid w:val="00FB195D"/>
    <w:rsid w:val="00FB1F18"/>
    <w:rsid w:val="00FB2446"/>
    <w:rsid w:val="00FB263C"/>
    <w:rsid w:val="00FB27A5"/>
    <w:rsid w:val="00FB2B5E"/>
    <w:rsid w:val="00FB2D1B"/>
    <w:rsid w:val="00FB337C"/>
    <w:rsid w:val="00FB3D08"/>
    <w:rsid w:val="00FB3F43"/>
    <w:rsid w:val="00FB4036"/>
    <w:rsid w:val="00FB42C4"/>
    <w:rsid w:val="00FB4737"/>
    <w:rsid w:val="00FB476F"/>
    <w:rsid w:val="00FB48D3"/>
    <w:rsid w:val="00FB4AF0"/>
    <w:rsid w:val="00FB4ED4"/>
    <w:rsid w:val="00FB506D"/>
    <w:rsid w:val="00FB54FE"/>
    <w:rsid w:val="00FB5CE5"/>
    <w:rsid w:val="00FB721C"/>
    <w:rsid w:val="00FB74FA"/>
    <w:rsid w:val="00FB779A"/>
    <w:rsid w:val="00FB7CB3"/>
    <w:rsid w:val="00FB7DB0"/>
    <w:rsid w:val="00FB7FBF"/>
    <w:rsid w:val="00FC04CD"/>
    <w:rsid w:val="00FC08EE"/>
    <w:rsid w:val="00FC180D"/>
    <w:rsid w:val="00FC1A27"/>
    <w:rsid w:val="00FC1CED"/>
    <w:rsid w:val="00FC1E15"/>
    <w:rsid w:val="00FC1EF7"/>
    <w:rsid w:val="00FC2076"/>
    <w:rsid w:val="00FC2600"/>
    <w:rsid w:val="00FC262A"/>
    <w:rsid w:val="00FC29FC"/>
    <w:rsid w:val="00FC2A29"/>
    <w:rsid w:val="00FC3157"/>
    <w:rsid w:val="00FC335E"/>
    <w:rsid w:val="00FC37C4"/>
    <w:rsid w:val="00FC3BD0"/>
    <w:rsid w:val="00FC3DCA"/>
    <w:rsid w:val="00FC51B8"/>
    <w:rsid w:val="00FC5357"/>
    <w:rsid w:val="00FC560E"/>
    <w:rsid w:val="00FC5705"/>
    <w:rsid w:val="00FC5B67"/>
    <w:rsid w:val="00FC62E9"/>
    <w:rsid w:val="00FC6997"/>
    <w:rsid w:val="00FC6E33"/>
    <w:rsid w:val="00FC6EC5"/>
    <w:rsid w:val="00FC70F0"/>
    <w:rsid w:val="00FC7B8A"/>
    <w:rsid w:val="00FC7BC8"/>
    <w:rsid w:val="00FD066B"/>
    <w:rsid w:val="00FD092F"/>
    <w:rsid w:val="00FD160F"/>
    <w:rsid w:val="00FD18DA"/>
    <w:rsid w:val="00FD198D"/>
    <w:rsid w:val="00FD1B26"/>
    <w:rsid w:val="00FD2001"/>
    <w:rsid w:val="00FD21F7"/>
    <w:rsid w:val="00FD2208"/>
    <w:rsid w:val="00FD2828"/>
    <w:rsid w:val="00FD2AFB"/>
    <w:rsid w:val="00FD3402"/>
    <w:rsid w:val="00FD3770"/>
    <w:rsid w:val="00FD3A82"/>
    <w:rsid w:val="00FD3B2D"/>
    <w:rsid w:val="00FD4A1B"/>
    <w:rsid w:val="00FD5018"/>
    <w:rsid w:val="00FD50EF"/>
    <w:rsid w:val="00FD521E"/>
    <w:rsid w:val="00FD5518"/>
    <w:rsid w:val="00FD5901"/>
    <w:rsid w:val="00FD5A5E"/>
    <w:rsid w:val="00FD6003"/>
    <w:rsid w:val="00FD6067"/>
    <w:rsid w:val="00FD7031"/>
    <w:rsid w:val="00FD74DD"/>
    <w:rsid w:val="00FE041C"/>
    <w:rsid w:val="00FE06D1"/>
    <w:rsid w:val="00FE07A6"/>
    <w:rsid w:val="00FE082F"/>
    <w:rsid w:val="00FE0C1A"/>
    <w:rsid w:val="00FE12E5"/>
    <w:rsid w:val="00FE1593"/>
    <w:rsid w:val="00FE15DD"/>
    <w:rsid w:val="00FE1898"/>
    <w:rsid w:val="00FE1998"/>
    <w:rsid w:val="00FE2036"/>
    <w:rsid w:val="00FE24EA"/>
    <w:rsid w:val="00FE2D38"/>
    <w:rsid w:val="00FE3568"/>
    <w:rsid w:val="00FE3710"/>
    <w:rsid w:val="00FE44BD"/>
    <w:rsid w:val="00FE472D"/>
    <w:rsid w:val="00FE4933"/>
    <w:rsid w:val="00FE4AB5"/>
    <w:rsid w:val="00FE4CC5"/>
    <w:rsid w:val="00FE4DA7"/>
    <w:rsid w:val="00FE50A5"/>
    <w:rsid w:val="00FE5466"/>
    <w:rsid w:val="00FE5A05"/>
    <w:rsid w:val="00FE5F2C"/>
    <w:rsid w:val="00FE6853"/>
    <w:rsid w:val="00FE6B85"/>
    <w:rsid w:val="00FE7793"/>
    <w:rsid w:val="00FE7C4E"/>
    <w:rsid w:val="00FE7D91"/>
    <w:rsid w:val="00FF06CE"/>
    <w:rsid w:val="00FF0F10"/>
    <w:rsid w:val="00FF0FAF"/>
    <w:rsid w:val="00FF10C2"/>
    <w:rsid w:val="00FF1D1C"/>
    <w:rsid w:val="00FF2300"/>
    <w:rsid w:val="00FF259C"/>
    <w:rsid w:val="00FF304E"/>
    <w:rsid w:val="00FF3200"/>
    <w:rsid w:val="00FF351E"/>
    <w:rsid w:val="00FF375B"/>
    <w:rsid w:val="00FF38A2"/>
    <w:rsid w:val="00FF38DA"/>
    <w:rsid w:val="00FF3A6E"/>
    <w:rsid w:val="00FF3C1D"/>
    <w:rsid w:val="00FF3C5B"/>
    <w:rsid w:val="00FF41AC"/>
    <w:rsid w:val="00FF4843"/>
    <w:rsid w:val="00FF4A36"/>
    <w:rsid w:val="00FF54ED"/>
    <w:rsid w:val="00FF5BF0"/>
    <w:rsid w:val="00FF5C32"/>
    <w:rsid w:val="00FF6A8E"/>
    <w:rsid w:val="00FF6D61"/>
    <w:rsid w:val="00FF6F98"/>
    <w:rsid w:val="00FF6FFE"/>
    <w:rsid w:val="00FF7608"/>
    <w:rsid w:val="00FF7D2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7B32632"/>
  <w15:chartTrackingRefBased/>
  <w15:docId w15:val="{A9289EE9-D672-4A1E-9CF2-21D3E0334D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Text"/>
    <w:qFormat/>
    <w:rsid w:val="00F179D1"/>
    <w:pPr>
      <w:spacing w:line="300" w:lineRule="auto"/>
      <w:jc w:val="both"/>
    </w:pPr>
    <w:rPr>
      <w:sz w:val="24"/>
    </w:rPr>
  </w:style>
  <w:style w:type="paragraph" w:styleId="Heading1">
    <w:name w:val="heading 1"/>
    <w:basedOn w:val="Normal"/>
    <w:next w:val="Normal"/>
    <w:link w:val="Heading1Char"/>
    <w:uiPriority w:val="9"/>
    <w:qFormat/>
    <w:rsid w:val="00990BB1"/>
    <w:pPr>
      <w:keepNext/>
      <w:keepLines/>
      <w:spacing w:before="240" w:after="240" w:line="240" w:lineRule="auto"/>
      <w:outlineLvl w:val="0"/>
    </w:pPr>
    <w:rPr>
      <w:rFonts w:eastAsiaTheme="majorEastAsia" w:cstheme="majorBidi"/>
      <w:b/>
      <w:sz w:val="72"/>
      <w:szCs w:val="32"/>
    </w:rPr>
  </w:style>
  <w:style w:type="paragraph" w:styleId="Heading2">
    <w:name w:val="heading 2"/>
    <w:basedOn w:val="Normal"/>
    <w:next w:val="Normal"/>
    <w:link w:val="Heading2Char"/>
    <w:uiPriority w:val="9"/>
    <w:unhideWhenUsed/>
    <w:qFormat/>
    <w:rsid w:val="000D4CBB"/>
    <w:pPr>
      <w:keepNext/>
      <w:keepLines/>
      <w:spacing w:before="240" w:after="200"/>
      <w:ind w:left="720" w:hanging="720"/>
      <w:outlineLvl w:val="1"/>
    </w:pPr>
    <w:rPr>
      <w:rFonts w:eastAsiaTheme="majorEastAsia" w:cstheme="majorBidi"/>
      <w:b/>
      <w:sz w:val="32"/>
      <w:szCs w:val="26"/>
    </w:rPr>
  </w:style>
  <w:style w:type="paragraph" w:styleId="Heading3">
    <w:name w:val="heading 3"/>
    <w:basedOn w:val="Normal"/>
    <w:next w:val="Normal"/>
    <w:link w:val="Heading3Char"/>
    <w:uiPriority w:val="9"/>
    <w:unhideWhenUsed/>
    <w:qFormat/>
    <w:rsid w:val="000D4CBB"/>
    <w:pPr>
      <w:keepNext/>
      <w:keepLines/>
      <w:spacing w:before="240" w:after="120"/>
      <w:ind w:left="720" w:hanging="720"/>
      <w:outlineLvl w:val="2"/>
    </w:pPr>
    <w:rPr>
      <w:rFonts w:eastAsiaTheme="majorEastAsia" w:cstheme="majorBidi"/>
      <w:b/>
      <w:sz w:val="28"/>
      <w:szCs w:val="24"/>
    </w:rPr>
  </w:style>
  <w:style w:type="paragraph" w:styleId="Heading4">
    <w:name w:val="heading 4"/>
    <w:basedOn w:val="Normal"/>
    <w:next w:val="Normal"/>
    <w:link w:val="Heading4Char"/>
    <w:uiPriority w:val="9"/>
    <w:unhideWhenUsed/>
    <w:rsid w:val="000D4CBB"/>
    <w:pPr>
      <w:keepNext/>
      <w:keepLines/>
      <w:spacing w:before="80" w:after="80"/>
      <w:outlineLvl w:val="3"/>
    </w:pPr>
    <w:rPr>
      <w:rFonts w:eastAsiaTheme="majorEastAsia" w:cstheme="majorBidi"/>
      <w:b/>
      <w:iCs/>
      <w:sz w:val="26"/>
    </w:rPr>
  </w:style>
  <w:style w:type="paragraph" w:styleId="Heading5">
    <w:name w:val="heading 5"/>
    <w:basedOn w:val="Normal"/>
    <w:next w:val="Normal"/>
    <w:link w:val="Heading5Char"/>
    <w:uiPriority w:val="9"/>
    <w:unhideWhenUsed/>
    <w:rsid w:val="00F179D1"/>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qFormat/>
    <w:rsid w:val="00653852"/>
    <w:pPr>
      <w:spacing w:after="0" w:line="240" w:lineRule="auto"/>
      <w:contextualSpacing/>
    </w:pPr>
    <w:rPr>
      <w:rFonts w:eastAsiaTheme="majorEastAsia" w:cstheme="majorBidi"/>
      <w:spacing w:val="-10"/>
      <w:kern w:val="28"/>
      <w:sz w:val="40"/>
      <w:szCs w:val="56"/>
    </w:rPr>
  </w:style>
  <w:style w:type="character" w:customStyle="1" w:styleId="TitleChar">
    <w:name w:val="Title Char"/>
    <w:basedOn w:val="DefaultParagraphFont"/>
    <w:link w:val="Title"/>
    <w:uiPriority w:val="10"/>
    <w:rsid w:val="00653852"/>
    <w:rPr>
      <w:rFonts w:eastAsiaTheme="majorEastAsia" w:cstheme="majorBidi"/>
      <w:spacing w:val="-10"/>
      <w:kern w:val="28"/>
      <w:sz w:val="40"/>
      <w:szCs w:val="56"/>
    </w:rPr>
  </w:style>
  <w:style w:type="character" w:customStyle="1" w:styleId="Heading1Char">
    <w:name w:val="Heading 1 Char"/>
    <w:basedOn w:val="DefaultParagraphFont"/>
    <w:link w:val="Heading1"/>
    <w:uiPriority w:val="9"/>
    <w:rsid w:val="00990BB1"/>
    <w:rPr>
      <w:rFonts w:eastAsiaTheme="majorEastAsia" w:cstheme="majorBidi"/>
      <w:b/>
      <w:sz w:val="72"/>
      <w:szCs w:val="32"/>
    </w:rPr>
  </w:style>
  <w:style w:type="character" w:customStyle="1" w:styleId="Heading2Char">
    <w:name w:val="Heading 2 Char"/>
    <w:basedOn w:val="DefaultParagraphFont"/>
    <w:link w:val="Heading2"/>
    <w:uiPriority w:val="9"/>
    <w:rsid w:val="000D4CBB"/>
    <w:rPr>
      <w:rFonts w:eastAsiaTheme="majorEastAsia" w:cstheme="majorBidi"/>
      <w:b/>
      <w:sz w:val="32"/>
      <w:szCs w:val="26"/>
    </w:rPr>
  </w:style>
  <w:style w:type="numbering" w:customStyle="1" w:styleId="Style1">
    <w:name w:val="Style1"/>
    <w:uiPriority w:val="99"/>
    <w:rsid w:val="00653852"/>
    <w:pPr>
      <w:numPr>
        <w:numId w:val="1"/>
      </w:numPr>
    </w:pPr>
  </w:style>
  <w:style w:type="numbering" w:customStyle="1" w:styleId="Style2">
    <w:name w:val="Style2"/>
    <w:uiPriority w:val="99"/>
    <w:rsid w:val="00653852"/>
    <w:pPr>
      <w:numPr>
        <w:numId w:val="2"/>
      </w:numPr>
    </w:pPr>
  </w:style>
  <w:style w:type="numbering" w:customStyle="1" w:styleId="Style3">
    <w:name w:val="Style3"/>
    <w:uiPriority w:val="99"/>
    <w:rsid w:val="00653852"/>
    <w:pPr>
      <w:numPr>
        <w:numId w:val="3"/>
      </w:numPr>
    </w:pPr>
  </w:style>
  <w:style w:type="paragraph" w:styleId="ListParagraph">
    <w:name w:val="List Paragraph"/>
    <w:basedOn w:val="Normal"/>
    <w:uiPriority w:val="34"/>
    <w:qFormat/>
    <w:rsid w:val="008034C1"/>
    <w:pPr>
      <w:ind w:left="720"/>
      <w:contextualSpacing/>
    </w:pPr>
  </w:style>
  <w:style w:type="paragraph" w:styleId="Header">
    <w:name w:val="header"/>
    <w:basedOn w:val="Normal"/>
    <w:link w:val="HeaderChar"/>
    <w:uiPriority w:val="99"/>
    <w:unhideWhenUsed/>
    <w:rsid w:val="00F249B9"/>
    <w:pPr>
      <w:tabs>
        <w:tab w:val="center" w:pos="4513"/>
        <w:tab w:val="right" w:pos="9026"/>
      </w:tabs>
      <w:spacing w:after="0" w:line="240" w:lineRule="auto"/>
    </w:pPr>
  </w:style>
  <w:style w:type="character" w:customStyle="1" w:styleId="HeaderChar">
    <w:name w:val="Header Char"/>
    <w:basedOn w:val="DefaultParagraphFont"/>
    <w:link w:val="Header"/>
    <w:uiPriority w:val="99"/>
    <w:rsid w:val="00F249B9"/>
  </w:style>
  <w:style w:type="paragraph" w:styleId="Footer">
    <w:name w:val="footer"/>
    <w:basedOn w:val="Normal"/>
    <w:link w:val="FooterChar"/>
    <w:uiPriority w:val="99"/>
    <w:unhideWhenUsed/>
    <w:rsid w:val="00F249B9"/>
    <w:pPr>
      <w:tabs>
        <w:tab w:val="center" w:pos="4513"/>
        <w:tab w:val="right" w:pos="9026"/>
      </w:tabs>
      <w:spacing w:after="0" w:line="240" w:lineRule="auto"/>
    </w:pPr>
  </w:style>
  <w:style w:type="character" w:customStyle="1" w:styleId="FooterChar">
    <w:name w:val="Footer Char"/>
    <w:basedOn w:val="DefaultParagraphFont"/>
    <w:link w:val="Footer"/>
    <w:uiPriority w:val="99"/>
    <w:rsid w:val="00F249B9"/>
  </w:style>
  <w:style w:type="table" w:styleId="TableGrid">
    <w:name w:val="Table Grid"/>
    <w:basedOn w:val="TableNormal"/>
    <w:uiPriority w:val="39"/>
    <w:rsid w:val="00173620"/>
    <w:pPr>
      <w:spacing w:after="0" w:line="240" w:lineRule="auto"/>
      <w:jc w:val="center"/>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style>
  <w:style w:type="character" w:customStyle="1" w:styleId="Heading3Char">
    <w:name w:val="Heading 3 Char"/>
    <w:basedOn w:val="DefaultParagraphFont"/>
    <w:link w:val="Heading3"/>
    <w:uiPriority w:val="9"/>
    <w:rsid w:val="000D4CBB"/>
    <w:rPr>
      <w:rFonts w:eastAsiaTheme="majorEastAsia" w:cstheme="majorBidi"/>
      <w:b/>
      <w:sz w:val="28"/>
      <w:szCs w:val="24"/>
    </w:rPr>
  </w:style>
  <w:style w:type="paragraph" w:styleId="BalloonText">
    <w:name w:val="Balloon Text"/>
    <w:basedOn w:val="Normal"/>
    <w:link w:val="BalloonTextChar"/>
    <w:uiPriority w:val="99"/>
    <w:semiHidden/>
    <w:unhideWhenUsed/>
    <w:rsid w:val="00990440"/>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90440"/>
    <w:rPr>
      <w:rFonts w:ascii="Segoe UI" w:hAnsi="Segoe UI" w:cs="Segoe UI"/>
      <w:sz w:val="18"/>
      <w:szCs w:val="18"/>
    </w:rPr>
  </w:style>
  <w:style w:type="character" w:customStyle="1" w:styleId="mjx-char">
    <w:name w:val="mjx-char"/>
    <w:basedOn w:val="DefaultParagraphFont"/>
    <w:rsid w:val="00F550FE"/>
  </w:style>
  <w:style w:type="character" w:customStyle="1" w:styleId="mjxassistivemathml">
    <w:name w:val="mjx_assistive_mathml"/>
    <w:basedOn w:val="DefaultParagraphFont"/>
    <w:rsid w:val="00F550FE"/>
  </w:style>
  <w:style w:type="character" w:styleId="CommentReference">
    <w:name w:val="annotation reference"/>
    <w:basedOn w:val="DefaultParagraphFont"/>
    <w:uiPriority w:val="99"/>
    <w:semiHidden/>
    <w:unhideWhenUsed/>
    <w:rsid w:val="00D808F6"/>
    <w:rPr>
      <w:sz w:val="16"/>
      <w:szCs w:val="16"/>
    </w:rPr>
  </w:style>
  <w:style w:type="paragraph" w:styleId="CommentText">
    <w:name w:val="annotation text"/>
    <w:basedOn w:val="Normal"/>
    <w:link w:val="CommentTextChar"/>
    <w:uiPriority w:val="99"/>
    <w:unhideWhenUsed/>
    <w:rsid w:val="00D808F6"/>
    <w:pPr>
      <w:spacing w:line="240" w:lineRule="auto"/>
    </w:pPr>
    <w:rPr>
      <w:sz w:val="20"/>
      <w:szCs w:val="20"/>
    </w:rPr>
  </w:style>
  <w:style w:type="character" w:customStyle="1" w:styleId="CommentTextChar">
    <w:name w:val="Comment Text Char"/>
    <w:basedOn w:val="DefaultParagraphFont"/>
    <w:link w:val="CommentText"/>
    <w:uiPriority w:val="99"/>
    <w:rsid w:val="00D808F6"/>
    <w:rPr>
      <w:sz w:val="20"/>
      <w:szCs w:val="20"/>
    </w:rPr>
  </w:style>
  <w:style w:type="paragraph" w:styleId="CommentSubject">
    <w:name w:val="annotation subject"/>
    <w:basedOn w:val="CommentText"/>
    <w:next w:val="CommentText"/>
    <w:link w:val="CommentSubjectChar"/>
    <w:uiPriority w:val="99"/>
    <w:semiHidden/>
    <w:unhideWhenUsed/>
    <w:rsid w:val="00D808F6"/>
    <w:rPr>
      <w:b/>
      <w:bCs/>
    </w:rPr>
  </w:style>
  <w:style w:type="character" w:customStyle="1" w:styleId="CommentSubjectChar">
    <w:name w:val="Comment Subject Char"/>
    <w:basedOn w:val="CommentTextChar"/>
    <w:link w:val="CommentSubject"/>
    <w:uiPriority w:val="99"/>
    <w:semiHidden/>
    <w:rsid w:val="00D808F6"/>
    <w:rPr>
      <w:b/>
      <w:bCs/>
      <w:sz w:val="20"/>
      <w:szCs w:val="20"/>
    </w:rPr>
  </w:style>
  <w:style w:type="paragraph" w:customStyle="1" w:styleId="Thesistitle">
    <w:name w:val="Thesis title"/>
    <w:basedOn w:val="Normal"/>
    <w:qFormat/>
    <w:rsid w:val="000F1837"/>
    <w:pPr>
      <w:spacing w:line="276" w:lineRule="auto"/>
    </w:pPr>
    <w:rPr>
      <w:b/>
      <w:bCs/>
      <w:smallCaps/>
      <w:sz w:val="72"/>
      <w:szCs w:val="20"/>
    </w:rPr>
  </w:style>
  <w:style w:type="paragraph" w:customStyle="1" w:styleId="Mainheadings">
    <w:name w:val="Main headings"/>
    <w:basedOn w:val="Thesistitle"/>
    <w:qFormat/>
    <w:rsid w:val="00373C9D"/>
    <w:pPr>
      <w:pBdr>
        <w:bottom w:val="single" w:sz="4" w:space="1" w:color="auto"/>
      </w:pBdr>
      <w:ind w:left="397" w:hanging="397"/>
    </w:pPr>
    <w:rPr>
      <w:sz w:val="44"/>
    </w:rPr>
  </w:style>
  <w:style w:type="paragraph" w:styleId="NoSpacing">
    <w:name w:val="No Spacing"/>
    <w:uiPriority w:val="1"/>
    <w:qFormat/>
    <w:rsid w:val="00007511"/>
    <w:pPr>
      <w:spacing w:after="0" w:line="240" w:lineRule="auto"/>
    </w:pPr>
  </w:style>
  <w:style w:type="paragraph" w:customStyle="1" w:styleId="Chaptername">
    <w:name w:val="Chapter name"/>
    <w:basedOn w:val="Normal"/>
    <w:link w:val="ChapternameChar"/>
    <w:qFormat/>
    <w:rsid w:val="003E40DA"/>
    <w:pPr>
      <w:jc w:val="right"/>
      <w:outlineLvl w:val="0"/>
    </w:pPr>
    <w:rPr>
      <w:rFonts w:eastAsiaTheme="majorEastAsia" w:cstheme="majorBidi"/>
      <w:b/>
      <w:color w:val="000000" w:themeColor="text1"/>
      <w:spacing w:val="-10"/>
      <w:kern w:val="28"/>
      <w:sz w:val="72"/>
      <w:szCs w:val="56"/>
    </w:rPr>
  </w:style>
  <w:style w:type="paragraph" w:customStyle="1" w:styleId="Chaptertitle">
    <w:name w:val="Chapter title"/>
    <w:basedOn w:val="Chaptername"/>
    <w:qFormat/>
    <w:rsid w:val="00963594"/>
    <w:pPr>
      <w:pBdr>
        <w:bottom w:val="single" w:sz="4" w:space="1" w:color="auto"/>
      </w:pBdr>
      <w:spacing w:line="240" w:lineRule="auto"/>
      <w:jc w:val="both"/>
    </w:pPr>
    <w:rPr>
      <w:b w:val="0"/>
      <w:sz w:val="60"/>
    </w:rPr>
  </w:style>
  <w:style w:type="character" w:customStyle="1" w:styleId="ChapternameChar">
    <w:name w:val="Chapter name Char"/>
    <w:basedOn w:val="DefaultParagraphFont"/>
    <w:link w:val="Chaptername"/>
    <w:rsid w:val="003E40DA"/>
    <w:rPr>
      <w:rFonts w:eastAsiaTheme="majorEastAsia" w:cstheme="majorBidi"/>
      <w:b/>
      <w:color w:val="000000" w:themeColor="text1"/>
      <w:spacing w:val="-10"/>
      <w:kern w:val="28"/>
      <w:sz w:val="72"/>
      <w:szCs w:val="56"/>
    </w:rPr>
  </w:style>
  <w:style w:type="numbering" w:customStyle="1" w:styleId="Thesis">
    <w:name w:val="Thesis"/>
    <w:uiPriority w:val="99"/>
    <w:rsid w:val="00A44767"/>
    <w:pPr>
      <w:numPr>
        <w:numId w:val="5"/>
      </w:numPr>
    </w:pPr>
  </w:style>
  <w:style w:type="paragraph" w:styleId="TOC2">
    <w:name w:val="toc 2"/>
    <w:basedOn w:val="Normal"/>
    <w:next w:val="Normal"/>
    <w:autoRedefine/>
    <w:uiPriority w:val="39"/>
    <w:unhideWhenUsed/>
    <w:rsid w:val="00963594"/>
    <w:pPr>
      <w:spacing w:after="0"/>
      <w:ind w:left="220"/>
    </w:pPr>
    <w:rPr>
      <w:smallCaps/>
      <w:sz w:val="20"/>
      <w:szCs w:val="20"/>
    </w:rPr>
  </w:style>
  <w:style w:type="paragraph" w:styleId="TOC1">
    <w:name w:val="toc 1"/>
    <w:basedOn w:val="Normal"/>
    <w:next w:val="Normal"/>
    <w:autoRedefine/>
    <w:uiPriority w:val="39"/>
    <w:unhideWhenUsed/>
    <w:rsid w:val="000D11CC"/>
    <w:pPr>
      <w:tabs>
        <w:tab w:val="left" w:pos="440"/>
        <w:tab w:val="right" w:leader="dot" w:pos="9016"/>
      </w:tabs>
      <w:spacing w:before="120" w:after="120"/>
    </w:pPr>
    <w:rPr>
      <w:b/>
      <w:bCs/>
      <w:i/>
      <w:iCs/>
      <w:caps/>
      <w:noProof/>
      <w:sz w:val="20"/>
      <w:szCs w:val="20"/>
    </w:rPr>
  </w:style>
  <w:style w:type="paragraph" w:styleId="TOC3">
    <w:name w:val="toc 3"/>
    <w:basedOn w:val="Normal"/>
    <w:next w:val="Normal"/>
    <w:autoRedefine/>
    <w:uiPriority w:val="39"/>
    <w:unhideWhenUsed/>
    <w:rsid w:val="00963594"/>
    <w:pPr>
      <w:spacing w:after="0"/>
      <w:ind w:left="440"/>
    </w:pPr>
    <w:rPr>
      <w:i/>
      <w:iCs/>
      <w:sz w:val="20"/>
      <w:szCs w:val="20"/>
    </w:rPr>
  </w:style>
  <w:style w:type="character" w:styleId="Hyperlink">
    <w:name w:val="Hyperlink"/>
    <w:basedOn w:val="DefaultParagraphFont"/>
    <w:uiPriority w:val="99"/>
    <w:unhideWhenUsed/>
    <w:rsid w:val="00963594"/>
    <w:rPr>
      <w:color w:val="0563C1" w:themeColor="hyperlink"/>
      <w:u w:val="single"/>
    </w:rPr>
  </w:style>
  <w:style w:type="paragraph" w:styleId="TOC4">
    <w:name w:val="toc 4"/>
    <w:basedOn w:val="Normal"/>
    <w:next w:val="Normal"/>
    <w:autoRedefine/>
    <w:uiPriority w:val="39"/>
    <w:unhideWhenUsed/>
    <w:rsid w:val="003E40DA"/>
    <w:pPr>
      <w:spacing w:after="0"/>
      <w:ind w:left="660"/>
    </w:pPr>
    <w:rPr>
      <w:sz w:val="18"/>
      <w:szCs w:val="18"/>
    </w:rPr>
  </w:style>
  <w:style w:type="paragraph" w:styleId="TOC5">
    <w:name w:val="toc 5"/>
    <w:basedOn w:val="Normal"/>
    <w:next w:val="Normal"/>
    <w:autoRedefine/>
    <w:uiPriority w:val="39"/>
    <w:unhideWhenUsed/>
    <w:rsid w:val="003E40DA"/>
    <w:pPr>
      <w:spacing w:after="0"/>
      <w:ind w:left="880"/>
    </w:pPr>
    <w:rPr>
      <w:sz w:val="18"/>
      <w:szCs w:val="18"/>
    </w:rPr>
  </w:style>
  <w:style w:type="paragraph" w:styleId="TOC6">
    <w:name w:val="toc 6"/>
    <w:basedOn w:val="Normal"/>
    <w:next w:val="Normal"/>
    <w:autoRedefine/>
    <w:uiPriority w:val="39"/>
    <w:unhideWhenUsed/>
    <w:rsid w:val="003E40DA"/>
    <w:pPr>
      <w:spacing w:after="0"/>
      <w:ind w:left="1100"/>
    </w:pPr>
    <w:rPr>
      <w:sz w:val="18"/>
      <w:szCs w:val="18"/>
    </w:rPr>
  </w:style>
  <w:style w:type="paragraph" w:styleId="TOC7">
    <w:name w:val="toc 7"/>
    <w:basedOn w:val="Normal"/>
    <w:next w:val="Normal"/>
    <w:autoRedefine/>
    <w:uiPriority w:val="39"/>
    <w:unhideWhenUsed/>
    <w:rsid w:val="003E40DA"/>
    <w:pPr>
      <w:spacing w:after="0"/>
      <w:ind w:left="1320"/>
    </w:pPr>
    <w:rPr>
      <w:sz w:val="18"/>
      <w:szCs w:val="18"/>
    </w:rPr>
  </w:style>
  <w:style w:type="paragraph" w:styleId="TOC8">
    <w:name w:val="toc 8"/>
    <w:basedOn w:val="Normal"/>
    <w:next w:val="Normal"/>
    <w:autoRedefine/>
    <w:uiPriority w:val="39"/>
    <w:unhideWhenUsed/>
    <w:rsid w:val="003E40DA"/>
    <w:pPr>
      <w:spacing w:after="0"/>
      <w:ind w:left="1540"/>
    </w:pPr>
    <w:rPr>
      <w:sz w:val="18"/>
      <w:szCs w:val="18"/>
    </w:rPr>
  </w:style>
  <w:style w:type="paragraph" w:styleId="TOC9">
    <w:name w:val="toc 9"/>
    <w:basedOn w:val="Normal"/>
    <w:next w:val="Normal"/>
    <w:autoRedefine/>
    <w:uiPriority w:val="39"/>
    <w:unhideWhenUsed/>
    <w:rsid w:val="003E40DA"/>
    <w:pPr>
      <w:spacing w:after="0"/>
      <w:ind w:left="1760"/>
    </w:pPr>
    <w:rPr>
      <w:sz w:val="18"/>
      <w:szCs w:val="18"/>
    </w:rPr>
  </w:style>
  <w:style w:type="paragraph" w:customStyle="1" w:styleId="Appendix">
    <w:name w:val="Appendix"/>
    <w:basedOn w:val="Chaptertitle"/>
    <w:qFormat/>
    <w:rsid w:val="00214A10"/>
    <w:rPr>
      <w:smallCaps/>
      <w:sz w:val="48"/>
    </w:rPr>
  </w:style>
  <w:style w:type="paragraph" w:customStyle="1" w:styleId="Table">
    <w:name w:val="Table"/>
    <w:basedOn w:val="Normal"/>
    <w:link w:val="TableChar"/>
    <w:qFormat/>
    <w:rsid w:val="00C84E0D"/>
    <w:pPr>
      <w:spacing w:line="240" w:lineRule="auto"/>
    </w:pPr>
    <w:rPr>
      <w:b/>
      <w:bCs/>
      <w:sz w:val="22"/>
    </w:rPr>
  </w:style>
  <w:style w:type="paragraph" w:customStyle="1" w:styleId="Figure">
    <w:name w:val="Figure"/>
    <w:basedOn w:val="Normal"/>
    <w:link w:val="FigureChar"/>
    <w:qFormat/>
    <w:rsid w:val="007E6B92"/>
    <w:pPr>
      <w:spacing w:before="80" w:after="80" w:line="240" w:lineRule="auto"/>
    </w:pPr>
    <w:rPr>
      <w:b/>
      <w:bCs/>
      <w:sz w:val="22"/>
    </w:rPr>
  </w:style>
  <w:style w:type="character" w:customStyle="1" w:styleId="TableChar">
    <w:name w:val="Table Char"/>
    <w:basedOn w:val="DefaultParagraphFont"/>
    <w:link w:val="Table"/>
    <w:rsid w:val="00C84E0D"/>
    <w:rPr>
      <w:b/>
      <w:bCs/>
    </w:rPr>
  </w:style>
  <w:style w:type="character" w:customStyle="1" w:styleId="FigureChar">
    <w:name w:val="Figure Char"/>
    <w:basedOn w:val="DefaultParagraphFont"/>
    <w:link w:val="Figure"/>
    <w:rsid w:val="007E6B92"/>
    <w:rPr>
      <w:b/>
      <w:bCs/>
    </w:rPr>
  </w:style>
  <w:style w:type="character" w:customStyle="1" w:styleId="UnresolvedMention1">
    <w:name w:val="Unresolved Mention1"/>
    <w:basedOn w:val="DefaultParagraphFont"/>
    <w:uiPriority w:val="99"/>
    <w:semiHidden/>
    <w:unhideWhenUsed/>
    <w:rsid w:val="007C5EBB"/>
    <w:rPr>
      <w:color w:val="605E5C"/>
      <w:shd w:val="clear" w:color="auto" w:fill="E1DFDD"/>
    </w:rPr>
  </w:style>
  <w:style w:type="character" w:styleId="FootnoteReference">
    <w:name w:val="footnote reference"/>
    <w:basedOn w:val="DefaultParagraphFont"/>
    <w:uiPriority w:val="99"/>
    <w:semiHidden/>
    <w:unhideWhenUsed/>
    <w:rsid w:val="00E733B7"/>
    <w:rPr>
      <w:vertAlign w:val="superscript"/>
    </w:rPr>
  </w:style>
  <w:style w:type="paragraph" w:customStyle="1" w:styleId="active-postab">
    <w:name w:val="active-postab"/>
    <w:basedOn w:val="Normal"/>
    <w:rsid w:val="00E733B7"/>
    <w:pPr>
      <w:spacing w:before="100" w:beforeAutospacing="1" w:after="100" w:afterAutospacing="1" w:line="240" w:lineRule="auto"/>
    </w:pPr>
    <w:rPr>
      <w:rFonts w:ascii="Times New Roman" w:eastAsia="Times New Roman" w:hAnsi="Times New Roman" w:cs="Times New Roman"/>
      <w:szCs w:val="24"/>
      <w:lang w:eastAsia="en-GB"/>
    </w:rPr>
  </w:style>
  <w:style w:type="character" w:styleId="Strong">
    <w:name w:val="Strong"/>
    <w:basedOn w:val="DefaultParagraphFont"/>
    <w:uiPriority w:val="22"/>
    <w:qFormat/>
    <w:rsid w:val="00E733B7"/>
    <w:rPr>
      <w:b/>
      <w:bCs/>
    </w:rPr>
  </w:style>
  <w:style w:type="character" w:styleId="LineNumber">
    <w:name w:val="line number"/>
    <w:basedOn w:val="DefaultParagraphFont"/>
    <w:uiPriority w:val="99"/>
    <w:semiHidden/>
    <w:unhideWhenUsed/>
    <w:rsid w:val="00E733B7"/>
  </w:style>
  <w:style w:type="paragraph" w:styleId="ListBullet">
    <w:name w:val="List Bullet"/>
    <w:basedOn w:val="Normal"/>
    <w:uiPriority w:val="99"/>
    <w:unhideWhenUsed/>
    <w:rsid w:val="00E733B7"/>
    <w:pPr>
      <w:numPr>
        <w:numId w:val="8"/>
      </w:numPr>
      <w:contextualSpacing/>
    </w:pPr>
  </w:style>
  <w:style w:type="paragraph" w:styleId="Caption">
    <w:name w:val="caption"/>
    <w:basedOn w:val="Normal"/>
    <w:next w:val="Normal"/>
    <w:uiPriority w:val="35"/>
    <w:unhideWhenUsed/>
    <w:qFormat/>
    <w:rsid w:val="00E733B7"/>
    <w:pPr>
      <w:spacing w:after="200" w:line="240" w:lineRule="auto"/>
    </w:pPr>
    <w:rPr>
      <w:i/>
      <w:iCs/>
      <w:color w:val="44546A" w:themeColor="text2"/>
      <w:sz w:val="18"/>
      <w:szCs w:val="18"/>
    </w:rPr>
  </w:style>
  <w:style w:type="paragraph" w:styleId="TOCHeading">
    <w:name w:val="TOC Heading"/>
    <w:basedOn w:val="Heading1"/>
    <w:next w:val="Normal"/>
    <w:uiPriority w:val="39"/>
    <w:unhideWhenUsed/>
    <w:qFormat/>
    <w:rsid w:val="00E733B7"/>
    <w:pPr>
      <w:spacing w:after="0" w:line="259" w:lineRule="auto"/>
      <w:outlineLvl w:val="9"/>
    </w:pPr>
    <w:rPr>
      <w:rFonts w:asciiTheme="majorHAnsi" w:hAnsiTheme="majorHAnsi"/>
      <w:b w:val="0"/>
      <w:color w:val="2F5496" w:themeColor="accent1" w:themeShade="BF"/>
      <w:lang w:val="en-US"/>
    </w:rPr>
  </w:style>
  <w:style w:type="paragraph" w:styleId="Revision">
    <w:name w:val="Revision"/>
    <w:hidden/>
    <w:uiPriority w:val="99"/>
    <w:semiHidden/>
    <w:rsid w:val="00E733B7"/>
    <w:pPr>
      <w:spacing w:after="0" w:line="240" w:lineRule="auto"/>
    </w:pPr>
  </w:style>
  <w:style w:type="paragraph" w:styleId="NormalWeb">
    <w:name w:val="Normal (Web)"/>
    <w:basedOn w:val="Normal"/>
    <w:uiPriority w:val="99"/>
    <w:semiHidden/>
    <w:unhideWhenUsed/>
    <w:rsid w:val="00E733B7"/>
    <w:pPr>
      <w:spacing w:before="100" w:beforeAutospacing="1" w:after="100" w:afterAutospacing="1" w:line="240" w:lineRule="auto"/>
    </w:pPr>
    <w:rPr>
      <w:rFonts w:ascii="Times New Roman" w:eastAsia="Times New Roman" w:hAnsi="Times New Roman" w:cs="Times New Roman"/>
      <w:szCs w:val="24"/>
    </w:rPr>
  </w:style>
  <w:style w:type="character" w:styleId="SubtleEmphasis">
    <w:name w:val="Subtle Emphasis"/>
    <w:basedOn w:val="DefaultParagraphFont"/>
    <w:uiPriority w:val="19"/>
    <w:qFormat/>
    <w:rsid w:val="00E733B7"/>
    <w:rPr>
      <w:i/>
      <w:iCs/>
      <w:color w:val="404040" w:themeColor="text1" w:themeTint="BF"/>
    </w:rPr>
  </w:style>
  <w:style w:type="character" w:styleId="FollowedHyperlink">
    <w:name w:val="FollowedHyperlink"/>
    <w:basedOn w:val="DefaultParagraphFont"/>
    <w:uiPriority w:val="99"/>
    <w:semiHidden/>
    <w:unhideWhenUsed/>
    <w:rsid w:val="00866305"/>
    <w:rPr>
      <w:color w:val="954F72" w:themeColor="followedHyperlink"/>
      <w:u w:val="single"/>
    </w:rPr>
  </w:style>
  <w:style w:type="table" w:customStyle="1" w:styleId="TableGrid1">
    <w:name w:val="Table Grid1"/>
    <w:basedOn w:val="TableNormal"/>
    <w:next w:val="TableGrid"/>
    <w:uiPriority w:val="39"/>
    <w:rsid w:val="00F306F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732EC2"/>
    <w:rPr>
      <w:color w:val="808080"/>
    </w:rPr>
  </w:style>
  <w:style w:type="paragraph" w:styleId="FootnoteText">
    <w:name w:val="footnote text"/>
    <w:basedOn w:val="Normal"/>
    <w:link w:val="FootnoteTextChar"/>
    <w:uiPriority w:val="99"/>
    <w:semiHidden/>
    <w:unhideWhenUsed/>
    <w:rsid w:val="00B518A2"/>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B518A2"/>
    <w:rPr>
      <w:sz w:val="20"/>
      <w:szCs w:val="20"/>
    </w:rPr>
  </w:style>
  <w:style w:type="character" w:styleId="EndnoteReference">
    <w:name w:val="endnote reference"/>
    <w:basedOn w:val="DefaultParagraphFont"/>
    <w:uiPriority w:val="99"/>
    <w:semiHidden/>
    <w:unhideWhenUsed/>
    <w:rsid w:val="00525463"/>
    <w:rPr>
      <w:vertAlign w:val="superscript"/>
    </w:rPr>
  </w:style>
  <w:style w:type="paragraph" w:styleId="TableofFigures">
    <w:name w:val="table of figures"/>
    <w:basedOn w:val="Normal"/>
    <w:next w:val="Normal"/>
    <w:uiPriority w:val="99"/>
    <w:unhideWhenUsed/>
    <w:rsid w:val="007F1216"/>
    <w:pPr>
      <w:spacing w:after="0"/>
    </w:pPr>
  </w:style>
  <w:style w:type="character" w:customStyle="1" w:styleId="Heading4Char">
    <w:name w:val="Heading 4 Char"/>
    <w:basedOn w:val="DefaultParagraphFont"/>
    <w:link w:val="Heading4"/>
    <w:uiPriority w:val="9"/>
    <w:rsid w:val="000D4CBB"/>
    <w:rPr>
      <w:rFonts w:eastAsiaTheme="majorEastAsia" w:cstheme="majorBidi"/>
      <w:b/>
      <w:iCs/>
      <w:sz w:val="26"/>
    </w:rPr>
  </w:style>
  <w:style w:type="character" w:customStyle="1" w:styleId="Heading5Char">
    <w:name w:val="Heading 5 Char"/>
    <w:basedOn w:val="DefaultParagraphFont"/>
    <w:link w:val="Heading5"/>
    <w:uiPriority w:val="9"/>
    <w:rsid w:val="00F179D1"/>
    <w:rPr>
      <w:rFonts w:asciiTheme="majorHAnsi" w:eastAsiaTheme="majorEastAsia" w:hAnsiTheme="majorHAnsi" w:cstheme="majorBidi"/>
      <w:color w:val="2F5496" w:themeColor="accent1" w:themeShade="BF"/>
      <w:sz w:val="24"/>
    </w:rPr>
  </w:style>
  <w:style w:type="paragraph" w:styleId="EndnoteText">
    <w:name w:val="endnote text"/>
    <w:basedOn w:val="Normal"/>
    <w:link w:val="EndnoteTextChar"/>
    <w:uiPriority w:val="99"/>
    <w:semiHidden/>
    <w:unhideWhenUsed/>
    <w:rsid w:val="00B04780"/>
    <w:pPr>
      <w:spacing w:after="0" w:line="240" w:lineRule="auto"/>
    </w:pPr>
    <w:rPr>
      <w:sz w:val="20"/>
      <w:szCs w:val="20"/>
    </w:rPr>
  </w:style>
  <w:style w:type="character" w:customStyle="1" w:styleId="EndnoteTextChar">
    <w:name w:val="Endnote Text Char"/>
    <w:basedOn w:val="DefaultParagraphFont"/>
    <w:link w:val="EndnoteText"/>
    <w:uiPriority w:val="99"/>
    <w:semiHidden/>
    <w:rsid w:val="00B04780"/>
    <w:rPr>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430043">
      <w:bodyDiv w:val="1"/>
      <w:marLeft w:val="0"/>
      <w:marRight w:val="0"/>
      <w:marTop w:val="0"/>
      <w:marBottom w:val="0"/>
      <w:divBdr>
        <w:top w:val="none" w:sz="0" w:space="0" w:color="auto"/>
        <w:left w:val="none" w:sz="0" w:space="0" w:color="auto"/>
        <w:bottom w:val="none" w:sz="0" w:space="0" w:color="auto"/>
        <w:right w:val="none" w:sz="0" w:space="0" w:color="auto"/>
      </w:divBdr>
    </w:div>
    <w:div w:id="15160527">
      <w:bodyDiv w:val="1"/>
      <w:marLeft w:val="0"/>
      <w:marRight w:val="0"/>
      <w:marTop w:val="0"/>
      <w:marBottom w:val="0"/>
      <w:divBdr>
        <w:top w:val="none" w:sz="0" w:space="0" w:color="auto"/>
        <w:left w:val="none" w:sz="0" w:space="0" w:color="auto"/>
        <w:bottom w:val="none" w:sz="0" w:space="0" w:color="auto"/>
        <w:right w:val="none" w:sz="0" w:space="0" w:color="auto"/>
      </w:divBdr>
    </w:div>
    <w:div w:id="33426782">
      <w:bodyDiv w:val="1"/>
      <w:marLeft w:val="0"/>
      <w:marRight w:val="0"/>
      <w:marTop w:val="0"/>
      <w:marBottom w:val="0"/>
      <w:divBdr>
        <w:top w:val="none" w:sz="0" w:space="0" w:color="auto"/>
        <w:left w:val="none" w:sz="0" w:space="0" w:color="auto"/>
        <w:bottom w:val="none" w:sz="0" w:space="0" w:color="auto"/>
        <w:right w:val="none" w:sz="0" w:space="0" w:color="auto"/>
      </w:divBdr>
    </w:div>
    <w:div w:id="119305605">
      <w:bodyDiv w:val="1"/>
      <w:marLeft w:val="0"/>
      <w:marRight w:val="0"/>
      <w:marTop w:val="0"/>
      <w:marBottom w:val="0"/>
      <w:divBdr>
        <w:top w:val="none" w:sz="0" w:space="0" w:color="auto"/>
        <w:left w:val="none" w:sz="0" w:space="0" w:color="auto"/>
        <w:bottom w:val="none" w:sz="0" w:space="0" w:color="auto"/>
        <w:right w:val="none" w:sz="0" w:space="0" w:color="auto"/>
      </w:divBdr>
    </w:div>
    <w:div w:id="166797487">
      <w:bodyDiv w:val="1"/>
      <w:marLeft w:val="0"/>
      <w:marRight w:val="0"/>
      <w:marTop w:val="0"/>
      <w:marBottom w:val="0"/>
      <w:divBdr>
        <w:top w:val="none" w:sz="0" w:space="0" w:color="auto"/>
        <w:left w:val="none" w:sz="0" w:space="0" w:color="auto"/>
        <w:bottom w:val="none" w:sz="0" w:space="0" w:color="auto"/>
        <w:right w:val="none" w:sz="0" w:space="0" w:color="auto"/>
      </w:divBdr>
    </w:div>
    <w:div w:id="278686513">
      <w:bodyDiv w:val="1"/>
      <w:marLeft w:val="0"/>
      <w:marRight w:val="0"/>
      <w:marTop w:val="0"/>
      <w:marBottom w:val="0"/>
      <w:divBdr>
        <w:top w:val="none" w:sz="0" w:space="0" w:color="auto"/>
        <w:left w:val="none" w:sz="0" w:space="0" w:color="auto"/>
        <w:bottom w:val="none" w:sz="0" w:space="0" w:color="auto"/>
        <w:right w:val="none" w:sz="0" w:space="0" w:color="auto"/>
      </w:divBdr>
    </w:div>
    <w:div w:id="347949051">
      <w:bodyDiv w:val="1"/>
      <w:marLeft w:val="0"/>
      <w:marRight w:val="0"/>
      <w:marTop w:val="0"/>
      <w:marBottom w:val="0"/>
      <w:divBdr>
        <w:top w:val="none" w:sz="0" w:space="0" w:color="auto"/>
        <w:left w:val="none" w:sz="0" w:space="0" w:color="auto"/>
        <w:bottom w:val="none" w:sz="0" w:space="0" w:color="auto"/>
        <w:right w:val="none" w:sz="0" w:space="0" w:color="auto"/>
      </w:divBdr>
    </w:div>
    <w:div w:id="394472567">
      <w:bodyDiv w:val="1"/>
      <w:marLeft w:val="0"/>
      <w:marRight w:val="0"/>
      <w:marTop w:val="0"/>
      <w:marBottom w:val="0"/>
      <w:divBdr>
        <w:top w:val="none" w:sz="0" w:space="0" w:color="auto"/>
        <w:left w:val="none" w:sz="0" w:space="0" w:color="auto"/>
        <w:bottom w:val="none" w:sz="0" w:space="0" w:color="auto"/>
        <w:right w:val="none" w:sz="0" w:space="0" w:color="auto"/>
      </w:divBdr>
    </w:div>
    <w:div w:id="404300962">
      <w:bodyDiv w:val="1"/>
      <w:marLeft w:val="0"/>
      <w:marRight w:val="0"/>
      <w:marTop w:val="0"/>
      <w:marBottom w:val="0"/>
      <w:divBdr>
        <w:top w:val="none" w:sz="0" w:space="0" w:color="auto"/>
        <w:left w:val="none" w:sz="0" w:space="0" w:color="auto"/>
        <w:bottom w:val="none" w:sz="0" w:space="0" w:color="auto"/>
        <w:right w:val="none" w:sz="0" w:space="0" w:color="auto"/>
      </w:divBdr>
    </w:div>
    <w:div w:id="507404426">
      <w:bodyDiv w:val="1"/>
      <w:marLeft w:val="0"/>
      <w:marRight w:val="0"/>
      <w:marTop w:val="0"/>
      <w:marBottom w:val="0"/>
      <w:divBdr>
        <w:top w:val="none" w:sz="0" w:space="0" w:color="auto"/>
        <w:left w:val="none" w:sz="0" w:space="0" w:color="auto"/>
        <w:bottom w:val="none" w:sz="0" w:space="0" w:color="auto"/>
        <w:right w:val="none" w:sz="0" w:space="0" w:color="auto"/>
      </w:divBdr>
    </w:div>
    <w:div w:id="524710279">
      <w:bodyDiv w:val="1"/>
      <w:marLeft w:val="0"/>
      <w:marRight w:val="0"/>
      <w:marTop w:val="0"/>
      <w:marBottom w:val="0"/>
      <w:divBdr>
        <w:top w:val="none" w:sz="0" w:space="0" w:color="auto"/>
        <w:left w:val="none" w:sz="0" w:space="0" w:color="auto"/>
        <w:bottom w:val="none" w:sz="0" w:space="0" w:color="auto"/>
        <w:right w:val="none" w:sz="0" w:space="0" w:color="auto"/>
      </w:divBdr>
    </w:div>
    <w:div w:id="553932457">
      <w:bodyDiv w:val="1"/>
      <w:marLeft w:val="0"/>
      <w:marRight w:val="0"/>
      <w:marTop w:val="0"/>
      <w:marBottom w:val="0"/>
      <w:divBdr>
        <w:top w:val="none" w:sz="0" w:space="0" w:color="auto"/>
        <w:left w:val="none" w:sz="0" w:space="0" w:color="auto"/>
        <w:bottom w:val="none" w:sz="0" w:space="0" w:color="auto"/>
        <w:right w:val="none" w:sz="0" w:space="0" w:color="auto"/>
      </w:divBdr>
    </w:div>
    <w:div w:id="584341983">
      <w:bodyDiv w:val="1"/>
      <w:marLeft w:val="0"/>
      <w:marRight w:val="0"/>
      <w:marTop w:val="0"/>
      <w:marBottom w:val="0"/>
      <w:divBdr>
        <w:top w:val="none" w:sz="0" w:space="0" w:color="auto"/>
        <w:left w:val="none" w:sz="0" w:space="0" w:color="auto"/>
        <w:bottom w:val="none" w:sz="0" w:space="0" w:color="auto"/>
        <w:right w:val="none" w:sz="0" w:space="0" w:color="auto"/>
      </w:divBdr>
    </w:div>
    <w:div w:id="612178705">
      <w:bodyDiv w:val="1"/>
      <w:marLeft w:val="0"/>
      <w:marRight w:val="0"/>
      <w:marTop w:val="0"/>
      <w:marBottom w:val="0"/>
      <w:divBdr>
        <w:top w:val="none" w:sz="0" w:space="0" w:color="auto"/>
        <w:left w:val="none" w:sz="0" w:space="0" w:color="auto"/>
        <w:bottom w:val="none" w:sz="0" w:space="0" w:color="auto"/>
        <w:right w:val="none" w:sz="0" w:space="0" w:color="auto"/>
      </w:divBdr>
    </w:div>
    <w:div w:id="629286889">
      <w:bodyDiv w:val="1"/>
      <w:marLeft w:val="0"/>
      <w:marRight w:val="0"/>
      <w:marTop w:val="0"/>
      <w:marBottom w:val="0"/>
      <w:divBdr>
        <w:top w:val="none" w:sz="0" w:space="0" w:color="auto"/>
        <w:left w:val="none" w:sz="0" w:space="0" w:color="auto"/>
        <w:bottom w:val="none" w:sz="0" w:space="0" w:color="auto"/>
        <w:right w:val="none" w:sz="0" w:space="0" w:color="auto"/>
      </w:divBdr>
    </w:div>
    <w:div w:id="677003114">
      <w:bodyDiv w:val="1"/>
      <w:marLeft w:val="0"/>
      <w:marRight w:val="0"/>
      <w:marTop w:val="0"/>
      <w:marBottom w:val="0"/>
      <w:divBdr>
        <w:top w:val="none" w:sz="0" w:space="0" w:color="auto"/>
        <w:left w:val="none" w:sz="0" w:space="0" w:color="auto"/>
        <w:bottom w:val="none" w:sz="0" w:space="0" w:color="auto"/>
        <w:right w:val="none" w:sz="0" w:space="0" w:color="auto"/>
      </w:divBdr>
    </w:div>
    <w:div w:id="942569184">
      <w:bodyDiv w:val="1"/>
      <w:marLeft w:val="0"/>
      <w:marRight w:val="0"/>
      <w:marTop w:val="0"/>
      <w:marBottom w:val="0"/>
      <w:divBdr>
        <w:top w:val="none" w:sz="0" w:space="0" w:color="auto"/>
        <w:left w:val="none" w:sz="0" w:space="0" w:color="auto"/>
        <w:bottom w:val="none" w:sz="0" w:space="0" w:color="auto"/>
        <w:right w:val="none" w:sz="0" w:space="0" w:color="auto"/>
      </w:divBdr>
    </w:div>
    <w:div w:id="963773658">
      <w:bodyDiv w:val="1"/>
      <w:marLeft w:val="0"/>
      <w:marRight w:val="0"/>
      <w:marTop w:val="0"/>
      <w:marBottom w:val="0"/>
      <w:divBdr>
        <w:top w:val="none" w:sz="0" w:space="0" w:color="auto"/>
        <w:left w:val="none" w:sz="0" w:space="0" w:color="auto"/>
        <w:bottom w:val="none" w:sz="0" w:space="0" w:color="auto"/>
        <w:right w:val="none" w:sz="0" w:space="0" w:color="auto"/>
      </w:divBdr>
    </w:div>
    <w:div w:id="1048647056">
      <w:bodyDiv w:val="1"/>
      <w:marLeft w:val="0"/>
      <w:marRight w:val="0"/>
      <w:marTop w:val="0"/>
      <w:marBottom w:val="0"/>
      <w:divBdr>
        <w:top w:val="none" w:sz="0" w:space="0" w:color="auto"/>
        <w:left w:val="none" w:sz="0" w:space="0" w:color="auto"/>
        <w:bottom w:val="none" w:sz="0" w:space="0" w:color="auto"/>
        <w:right w:val="none" w:sz="0" w:space="0" w:color="auto"/>
      </w:divBdr>
    </w:div>
    <w:div w:id="1188445965">
      <w:bodyDiv w:val="1"/>
      <w:marLeft w:val="0"/>
      <w:marRight w:val="0"/>
      <w:marTop w:val="0"/>
      <w:marBottom w:val="0"/>
      <w:divBdr>
        <w:top w:val="none" w:sz="0" w:space="0" w:color="auto"/>
        <w:left w:val="none" w:sz="0" w:space="0" w:color="auto"/>
        <w:bottom w:val="none" w:sz="0" w:space="0" w:color="auto"/>
        <w:right w:val="none" w:sz="0" w:space="0" w:color="auto"/>
      </w:divBdr>
    </w:div>
    <w:div w:id="1194611448">
      <w:bodyDiv w:val="1"/>
      <w:marLeft w:val="0"/>
      <w:marRight w:val="0"/>
      <w:marTop w:val="0"/>
      <w:marBottom w:val="0"/>
      <w:divBdr>
        <w:top w:val="none" w:sz="0" w:space="0" w:color="auto"/>
        <w:left w:val="none" w:sz="0" w:space="0" w:color="auto"/>
        <w:bottom w:val="none" w:sz="0" w:space="0" w:color="auto"/>
        <w:right w:val="none" w:sz="0" w:space="0" w:color="auto"/>
      </w:divBdr>
    </w:div>
    <w:div w:id="1305819681">
      <w:bodyDiv w:val="1"/>
      <w:marLeft w:val="0"/>
      <w:marRight w:val="0"/>
      <w:marTop w:val="0"/>
      <w:marBottom w:val="0"/>
      <w:divBdr>
        <w:top w:val="none" w:sz="0" w:space="0" w:color="auto"/>
        <w:left w:val="none" w:sz="0" w:space="0" w:color="auto"/>
        <w:bottom w:val="none" w:sz="0" w:space="0" w:color="auto"/>
        <w:right w:val="none" w:sz="0" w:space="0" w:color="auto"/>
      </w:divBdr>
    </w:div>
    <w:div w:id="1346009358">
      <w:bodyDiv w:val="1"/>
      <w:marLeft w:val="0"/>
      <w:marRight w:val="0"/>
      <w:marTop w:val="0"/>
      <w:marBottom w:val="0"/>
      <w:divBdr>
        <w:top w:val="none" w:sz="0" w:space="0" w:color="auto"/>
        <w:left w:val="none" w:sz="0" w:space="0" w:color="auto"/>
        <w:bottom w:val="none" w:sz="0" w:space="0" w:color="auto"/>
        <w:right w:val="none" w:sz="0" w:space="0" w:color="auto"/>
      </w:divBdr>
    </w:div>
    <w:div w:id="1428817690">
      <w:bodyDiv w:val="1"/>
      <w:marLeft w:val="0"/>
      <w:marRight w:val="0"/>
      <w:marTop w:val="0"/>
      <w:marBottom w:val="0"/>
      <w:divBdr>
        <w:top w:val="none" w:sz="0" w:space="0" w:color="auto"/>
        <w:left w:val="none" w:sz="0" w:space="0" w:color="auto"/>
        <w:bottom w:val="none" w:sz="0" w:space="0" w:color="auto"/>
        <w:right w:val="none" w:sz="0" w:space="0" w:color="auto"/>
      </w:divBdr>
    </w:div>
    <w:div w:id="1447040230">
      <w:bodyDiv w:val="1"/>
      <w:marLeft w:val="0"/>
      <w:marRight w:val="0"/>
      <w:marTop w:val="0"/>
      <w:marBottom w:val="0"/>
      <w:divBdr>
        <w:top w:val="none" w:sz="0" w:space="0" w:color="auto"/>
        <w:left w:val="none" w:sz="0" w:space="0" w:color="auto"/>
        <w:bottom w:val="none" w:sz="0" w:space="0" w:color="auto"/>
        <w:right w:val="none" w:sz="0" w:space="0" w:color="auto"/>
      </w:divBdr>
    </w:div>
    <w:div w:id="1488470368">
      <w:bodyDiv w:val="1"/>
      <w:marLeft w:val="0"/>
      <w:marRight w:val="0"/>
      <w:marTop w:val="0"/>
      <w:marBottom w:val="0"/>
      <w:divBdr>
        <w:top w:val="none" w:sz="0" w:space="0" w:color="auto"/>
        <w:left w:val="none" w:sz="0" w:space="0" w:color="auto"/>
        <w:bottom w:val="none" w:sz="0" w:space="0" w:color="auto"/>
        <w:right w:val="none" w:sz="0" w:space="0" w:color="auto"/>
      </w:divBdr>
    </w:div>
    <w:div w:id="1664236697">
      <w:bodyDiv w:val="1"/>
      <w:marLeft w:val="0"/>
      <w:marRight w:val="0"/>
      <w:marTop w:val="0"/>
      <w:marBottom w:val="0"/>
      <w:divBdr>
        <w:top w:val="none" w:sz="0" w:space="0" w:color="auto"/>
        <w:left w:val="none" w:sz="0" w:space="0" w:color="auto"/>
        <w:bottom w:val="none" w:sz="0" w:space="0" w:color="auto"/>
        <w:right w:val="none" w:sz="0" w:space="0" w:color="auto"/>
      </w:divBdr>
    </w:div>
    <w:div w:id="1720282070">
      <w:bodyDiv w:val="1"/>
      <w:marLeft w:val="0"/>
      <w:marRight w:val="0"/>
      <w:marTop w:val="0"/>
      <w:marBottom w:val="0"/>
      <w:divBdr>
        <w:top w:val="none" w:sz="0" w:space="0" w:color="auto"/>
        <w:left w:val="none" w:sz="0" w:space="0" w:color="auto"/>
        <w:bottom w:val="none" w:sz="0" w:space="0" w:color="auto"/>
        <w:right w:val="none" w:sz="0" w:space="0" w:color="auto"/>
      </w:divBdr>
    </w:div>
    <w:div w:id="1773744742">
      <w:bodyDiv w:val="1"/>
      <w:marLeft w:val="0"/>
      <w:marRight w:val="0"/>
      <w:marTop w:val="0"/>
      <w:marBottom w:val="0"/>
      <w:divBdr>
        <w:top w:val="none" w:sz="0" w:space="0" w:color="auto"/>
        <w:left w:val="none" w:sz="0" w:space="0" w:color="auto"/>
        <w:bottom w:val="none" w:sz="0" w:space="0" w:color="auto"/>
        <w:right w:val="none" w:sz="0" w:space="0" w:color="auto"/>
      </w:divBdr>
    </w:div>
    <w:div w:id="1789814011">
      <w:bodyDiv w:val="1"/>
      <w:marLeft w:val="0"/>
      <w:marRight w:val="0"/>
      <w:marTop w:val="0"/>
      <w:marBottom w:val="0"/>
      <w:divBdr>
        <w:top w:val="none" w:sz="0" w:space="0" w:color="auto"/>
        <w:left w:val="none" w:sz="0" w:space="0" w:color="auto"/>
        <w:bottom w:val="none" w:sz="0" w:space="0" w:color="auto"/>
        <w:right w:val="none" w:sz="0" w:space="0" w:color="auto"/>
      </w:divBdr>
    </w:div>
    <w:div w:id="1826122486">
      <w:bodyDiv w:val="1"/>
      <w:marLeft w:val="0"/>
      <w:marRight w:val="0"/>
      <w:marTop w:val="0"/>
      <w:marBottom w:val="0"/>
      <w:divBdr>
        <w:top w:val="none" w:sz="0" w:space="0" w:color="auto"/>
        <w:left w:val="none" w:sz="0" w:space="0" w:color="auto"/>
        <w:bottom w:val="none" w:sz="0" w:space="0" w:color="auto"/>
        <w:right w:val="none" w:sz="0" w:space="0" w:color="auto"/>
      </w:divBdr>
    </w:div>
    <w:div w:id="1887334724">
      <w:bodyDiv w:val="1"/>
      <w:marLeft w:val="0"/>
      <w:marRight w:val="0"/>
      <w:marTop w:val="0"/>
      <w:marBottom w:val="0"/>
      <w:divBdr>
        <w:top w:val="none" w:sz="0" w:space="0" w:color="auto"/>
        <w:left w:val="none" w:sz="0" w:space="0" w:color="auto"/>
        <w:bottom w:val="none" w:sz="0" w:space="0" w:color="auto"/>
        <w:right w:val="none" w:sz="0" w:space="0" w:color="auto"/>
      </w:divBdr>
    </w:div>
    <w:div w:id="1892618009">
      <w:bodyDiv w:val="1"/>
      <w:marLeft w:val="0"/>
      <w:marRight w:val="0"/>
      <w:marTop w:val="0"/>
      <w:marBottom w:val="0"/>
      <w:divBdr>
        <w:top w:val="none" w:sz="0" w:space="0" w:color="auto"/>
        <w:left w:val="none" w:sz="0" w:space="0" w:color="auto"/>
        <w:bottom w:val="none" w:sz="0" w:space="0" w:color="auto"/>
        <w:right w:val="none" w:sz="0" w:space="0" w:color="auto"/>
      </w:divBdr>
    </w:div>
    <w:div w:id="1906332070">
      <w:bodyDiv w:val="1"/>
      <w:marLeft w:val="0"/>
      <w:marRight w:val="0"/>
      <w:marTop w:val="0"/>
      <w:marBottom w:val="0"/>
      <w:divBdr>
        <w:top w:val="none" w:sz="0" w:space="0" w:color="auto"/>
        <w:left w:val="none" w:sz="0" w:space="0" w:color="auto"/>
        <w:bottom w:val="none" w:sz="0" w:space="0" w:color="auto"/>
        <w:right w:val="none" w:sz="0" w:space="0" w:color="auto"/>
      </w:divBdr>
    </w:div>
    <w:div w:id="1977102708">
      <w:bodyDiv w:val="1"/>
      <w:marLeft w:val="0"/>
      <w:marRight w:val="0"/>
      <w:marTop w:val="0"/>
      <w:marBottom w:val="0"/>
      <w:divBdr>
        <w:top w:val="none" w:sz="0" w:space="0" w:color="auto"/>
        <w:left w:val="none" w:sz="0" w:space="0" w:color="auto"/>
        <w:bottom w:val="none" w:sz="0" w:space="0" w:color="auto"/>
        <w:right w:val="none" w:sz="0" w:space="0" w:color="auto"/>
      </w:divBdr>
    </w:div>
    <w:div w:id="2007855270">
      <w:bodyDiv w:val="1"/>
      <w:marLeft w:val="0"/>
      <w:marRight w:val="0"/>
      <w:marTop w:val="0"/>
      <w:marBottom w:val="0"/>
      <w:divBdr>
        <w:top w:val="none" w:sz="0" w:space="0" w:color="auto"/>
        <w:left w:val="none" w:sz="0" w:space="0" w:color="auto"/>
        <w:bottom w:val="none" w:sz="0" w:space="0" w:color="auto"/>
        <w:right w:val="none" w:sz="0" w:space="0" w:color="auto"/>
      </w:divBdr>
    </w:div>
    <w:div w:id="2035381228">
      <w:bodyDiv w:val="1"/>
      <w:marLeft w:val="0"/>
      <w:marRight w:val="0"/>
      <w:marTop w:val="0"/>
      <w:marBottom w:val="0"/>
      <w:divBdr>
        <w:top w:val="none" w:sz="0" w:space="0" w:color="auto"/>
        <w:left w:val="none" w:sz="0" w:space="0" w:color="auto"/>
        <w:bottom w:val="none" w:sz="0" w:space="0" w:color="auto"/>
        <w:right w:val="none" w:sz="0" w:space="0" w:color="auto"/>
      </w:divBdr>
    </w:div>
    <w:div w:id="2074229289">
      <w:bodyDiv w:val="1"/>
      <w:marLeft w:val="0"/>
      <w:marRight w:val="0"/>
      <w:marTop w:val="0"/>
      <w:marBottom w:val="0"/>
      <w:divBdr>
        <w:top w:val="none" w:sz="0" w:space="0" w:color="auto"/>
        <w:left w:val="none" w:sz="0" w:space="0" w:color="auto"/>
        <w:bottom w:val="none" w:sz="0" w:space="0" w:color="auto"/>
        <w:right w:val="none" w:sz="0" w:space="0" w:color="auto"/>
      </w:divBdr>
    </w:div>
    <w:div w:id="21024878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eader" Target="header8.xml"/><Relationship Id="rId21" Type="http://schemas.openxmlformats.org/officeDocument/2006/relationships/footer" Target="footer6.xml"/><Relationship Id="rId42" Type="http://schemas.openxmlformats.org/officeDocument/2006/relationships/image" Target="media/image9.png"/><Relationship Id="rId47" Type="http://schemas.openxmlformats.org/officeDocument/2006/relationships/image" Target="media/image14.png"/><Relationship Id="rId63" Type="http://schemas.openxmlformats.org/officeDocument/2006/relationships/image" Target="media/image30.png"/><Relationship Id="rId68" Type="http://schemas.openxmlformats.org/officeDocument/2006/relationships/image" Target="media/image35.png"/><Relationship Id="rId84" Type="http://schemas.openxmlformats.org/officeDocument/2006/relationships/image" Target="media/image51.png"/><Relationship Id="rId89" Type="http://schemas.openxmlformats.org/officeDocument/2006/relationships/image" Target="media/image56.png"/><Relationship Id="rId16" Type="http://schemas.openxmlformats.org/officeDocument/2006/relationships/header" Target="header3.xml"/><Relationship Id="rId11" Type="http://schemas.openxmlformats.org/officeDocument/2006/relationships/header" Target="header1.xml"/><Relationship Id="rId32" Type="http://schemas.openxmlformats.org/officeDocument/2006/relationships/header" Target="header11.xml"/><Relationship Id="rId37" Type="http://schemas.openxmlformats.org/officeDocument/2006/relationships/image" Target="media/image4.png"/><Relationship Id="rId53" Type="http://schemas.openxmlformats.org/officeDocument/2006/relationships/image" Target="media/image20.png"/><Relationship Id="rId58" Type="http://schemas.openxmlformats.org/officeDocument/2006/relationships/image" Target="media/image25.png"/><Relationship Id="rId74" Type="http://schemas.openxmlformats.org/officeDocument/2006/relationships/image" Target="media/image41.png"/><Relationship Id="rId79" Type="http://schemas.openxmlformats.org/officeDocument/2006/relationships/image" Target="media/image46.png"/><Relationship Id="rId5" Type="http://schemas.openxmlformats.org/officeDocument/2006/relationships/numbering" Target="numbering.xml"/><Relationship Id="rId90" Type="http://schemas.openxmlformats.org/officeDocument/2006/relationships/image" Target="media/image57.png"/><Relationship Id="rId95" Type="http://schemas.openxmlformats.org/officeDocument/2006/relationships/header" Target="header13.xml"/><Relationship Id="rId22" Type="http://schemas.openxmlformats.org/officeDocument/2006/relationships/header" Target="header6.xml"/><Relationship Id="rId27" Type="http://schemas.openxmlformats.org/officeDocument/2006/relationships/footer" Target="footer9.xml"/><Relationship Id="rId43" Type="http://schemas.openxmlformats.org/officeDocument/2006/relationships/image" Target="media/image10.png"/><Relationship Id="rId48" Type="http://schemas.openxmlformats.org/officeDocument/2006/relationships/image" Target="media/image15.png"/><Relationship Id="rId64" Type="http://schemas.openxmlformats.org/officeDocument/2006/relationships/image" Target="media/image31.png"/><Relationship Id="rId69" Type="http://schemas.openxmlformats.org/officeDocument/2006/relationships/image" Target="media/image36.png"/><Relationship Id="rId80" Type="http://schemas.openxmlformats.org/officeDocument/2006/relationships/image" Target="media/image47.png"/><Relationship Id="rId85" Type="http://schemas.openxmlformats.org/officeDocument/2006/relationships/image" Target="media/image52.png"/><Relationship Id="rId12" Type="http://schemas.openxmlformats.org/officeDocument/2006/relationships/footer" Target="footer1.xml"/><Relationship Id="rId17" Type="http://schemas.openxmlformats.org/officeDocument/2006/relationships/header" Target="header4.xml"/><Relationship Id="rId25" Type="http://schemas.openxmlformats.org/officeDocument/2006/relationships/footer" Target="footer8.xml"/><Relationship Id="rId33" Type="http://schemas.openxmlformats.org/officeDocument/2006/relationships/footer" Target="footer12.xml"/><Relationship Id="rId38" Type="http://schemas.openxmlformats.org/officeDocument/2006/relationships/image" Target="media/image5.png"/><Relationship Id="rId46" Type="http://schemas.openxmlformats.org/officeDocument/2006/relationships/image" Target="media/image13.png"/><Relationship Id="rId59" Type="http://schemas.openxmlformats.org/officeDocument/2006/relationships/image" Target="media/image26.png"/><Relationship Id="rId67" Type="http://schemas.openxmlformats.org/officeDocument/2006/relationships/image" Target="media/image34.png"/><Relationship Id="rId20" Type="http://schemas.openxmlformats.org/officeDocument/2006/relationships/header" Target="header5.xml"/><Relationship Id="rId41" Type="http://schemas.openxmlformats.org/officeDocument/2006/relationships/image" Target="media/image8.png"/><Relationship Id="rId54" Type="http://schemas.openxmlformats.org/officeDocument/2006/relationships/image" Target="media/image21.png"/><Relationship Id="rId62" Type="http://schemas.openxmlformats.org/officeDocument/2006/relationships/image" Target="media/image29.png"/><Relationship Id="rId70" Type="http://schemas.openxmlformats.org/officeDocument/2006/relationships/image" Target="media/image37.png"/><Relationship Id="rId75" Type="http://schemas.openxmlformats.org/officeDocument/2006/relationships/image" Target="media/image42.png"/><Relationship Id="rId83" Type="http://schemas.openxmlformats.org/officeDocument/2006/relationships/image" Target="media/image50.png"/><Relationship Id="rId88" Type="http://schemas.openxmlformats.org/officeDocument/2006/relationships/image" Target="media/image55.png"/><Relationship Id="rId91" Type="http://schemas.openxmlformats.org/officeDocument/2006/relationships/image" Target="media/image58.png"/><Relationship Id="rId96"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3.xml"/><Relationship Id="rId23" Type="http://schemas.openxmlformats.org/officeDocument/2006/relationships/header" Target="header7.xml"/><Relationship Id="rId28" Type="http://schemas.openxmlformats.org/officeDocument/2006/relationships/header" Target="header9.xml"/><Relationship Id="rId36" Type="http://schemas.openxmlformats.org/officeDocument/2006/relationships/image" Target="media/image3.png"/><Relationship Id="rId49" Type="http://schemas.openxmlformats.org/officeDocument/2006/relationships/image" Target="media/image16.png"/><Relationship Id="rId57" Type="http://schemas.openxmlformats.org/officeDocument/2006/relationships/image" Target="media/image24.png"/><Relationship Id="rId10" Type="http://schemas.openxmlformats.org/officeDocument/2006/relationships/endnotes" Target="endnotes.xml"/><Relationship Id="rId31" Type="http://schemas.openxmlformats.org/officeDocument/2006/relationships/footer" Target="footer11.xml"/><Relationship Id="rId44" Type="http://schemas.openxmlformats.org/officeDocument/2006/relationships/image" Target="media/image11.png"/><Relationship Id="rId52" Type="http://schemas.openxmlformats.org/officeDocument/2006/relationships/image" Target="media/image19.png"/><Relationship Id="rId60" Type="http://schemas.openxmlformats.org/officeDocument/2006/relationships/image" Target="media/image27.png"/><Relationship Id="rId65" Type="http://schemas.openxmlformats.org/officeDocument/2006/relationships/image" Target="media/image32.png"/><Relationship Id="rId73" Type="http://schemas.openxmlformats.org/officeDocument/2006/relationships/image" Target="media/image40.png"/><Relationship Id="rId78" Type="http://schemas.openxmlformats.org/officeDocument/2006/relationships/image" Target="media/image45.png"/><Relationship Id="rId81" Type="http://schemas.openxmlformats.org/officeDocument/2006/relationships/image" Target="media/image48.png"/><Relationship Id="rId86" Type="http://schemas.openxmlformats.org/officeDocument/2006/relationships/image" Target="media/image53.png"/><Relationship Id="rId94" Type="http://schemas.openxmlformats.org/officeDocument/2006/relationships/header" Target="header12.xml"/><Relationship Id="rId99" Type="http://schemas.openxmlformats.org/officeDocument/2006/relationships/footer" Target="footer15.xml"/><Relationship Id="rId10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2.xml"/><Relationship Id="rId18" Type="http://schemas.openxmlformats.org/officeDocument/2006/relationships/footer" Target="footer4.xml"/><Relationship Id="rId39" Type="http://schemas.openxmlformats.org/officeDocument/2006/relationships/image" Target="media/image6.png"/><Relationship Id="rId34" Type="http://schemas.openxmlformats.org/officeDocument/2006/relationships/image" Target="media/image1.png"/><Relationship Id="rId50" Type="http://schemas.openxmlformats.org/officeDocument/2006/relationships/image" Target="media/image17.png"/><Relationship Id="rId55" Type="http://schemas.openxmlformats.org/officeDocument/2006/relationships/image" Target="media/image22.png"/><Relationship Id="rId76" Type="http://schemas.openxmlformats.org/officeDocument/2006/relationships/image" Target="media/image43.png"/><Relationship Id="rId97" Type="http://schemas.openxmlformats.org/officeDocument/2006/relationships/footer" Target="footer14.xml"/><Relationship Id="rId7" Type="http://schemas.openxmlformats.org/officeDocument/2006/relationships/settings" Target="settings.xml"/><Relationship Id="rId71" Type="http://schemas.openxmlformats.org/officeDocument/2006/relationships/image" Target="media/image38.png"/><Relationship Id="rId92" Type="http://schemas.openxmlformats.org/officeDocument/2006/relationships/image" Target="media/image59.png"/><Relationship Id="rId2" Type="http://schemas.openxmlformats.org/officeDocument/2006/relationships/customXml" Target="../customXml/item2.xml"/><Relationship Id="rId29" Type="http://schemas.openxmlformats.org/officeDocument/2006/relationships/header" Target="header10.xml"/><Relationship Id="rId24" Type="http://schemas.openxmlformats.org/officeDocument/2006/relationships/footer" Target="footer7.xml"/><Relationship Id="rId40" Type="http://schemas.openxmlformats.org/officeDocument/2006/relationships/image" Target="media/image7.png"/><Relationship Id="rId45" Type="http://schemas.openxmlformats.org/officeDocument/2006/relationships/image" Target="media/image12.png"/><Relationship Id="rId66" Type="http://schemas.openxmlformats.org/officeDocument/2006/relationships/image" Target="media/image33.png"/><Relationship Id="rId87" Type="http://schemas.openxmlformats.org/officeDocument/2006/relationships/image" Target="media/image54.png"/><Relationship Id="rId61" Type="http://schemas.openxmlformats.org/officeDocument/2006/relationships/image" Target="media/image28.png"/><Relationship Id="rId82" Type="http://schemas.openxmlformats.org/officeDocument/2006/relationships/image" Target="media/image49.png"/><Relationship Id="rId19" Type="http://schemas.openxmlformats.org/officeDocument/2006/relationships/footer" Target="footer5.xml"/><Relationship Id="rId14" Type="http://schemas.openxmlformats.org/officeDocument/2006/relationships/header" Target="header2.xml"/><Relationship Id="rId30" Type="http://schemas.openxmlformats.org/officeDocument/2006/relationships/footer" Target="footer10.xml"/><Relationship Id="rId35" Type="http://schemas.openxmlformats.org/officeDocument/2006/relationships/image" Target="media/image2.png"/><Relationship Id="rId56" Type="http://schemas.openxmlformats.org/officeDocument/2006/relationships/image" Target="media/image23.png"/><Relationship Id="rId77" Type="http://schemas.openxmlformats.org/officeDocument/2006/relationships/image" Target="media/image44.png"/><Relationship Id="rId100" Type="http://schemas.openxmlformats.org/officeDocument/2006/relationships/fontTable" Target="fontTable.xml"/><Relationship Id="rId8" Type="http://schemas.openxmlformats.org/officeDocument/2006/relationships/webSettings" Target="webSettings.xml"/><Relationship Id="rId51" Type="http://schemas.openxmlformats.org/officeDocument/2006/relationships/image" Target="media/image18.png"/><Relationship Id="rId72" Type="http://schemas.openxmlformats.org/officeDocument/2006/relationships/image" Target="media/image39.png"/><Relationship Id="rId93" Type="http://schemas.openxmlformats.org/officeDocument/2006/relationships/image" Target="media/image60.png"/><Relationship Id="rId98" Type="http://schemas.openxmlformats.org/officeDocument/2006/relationships/header" Target="header14.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7FEC5F74B3D2B74EB8F051225D2B658A" ma:contentTypeVersion="2" ma:contentTypeDescription="Create a new document." ma:contentTypeScope="" ma:versionID="dad77bfc88073ba08f09af7ac566e12c">
  <xsd:schema xmlns:xsd="http://www.w3.org/2001/XMLSchema" xmlns:xs="http://www.w3.org/2001/XMLSchema" xmlns:p="http://schemas.microsoft.com/office/2006/metadata/properties" xmlns:ns3="5faea2f2-f869-436a-bb8a-c563877c6f32" targetNamespace="http://schemas.microsoft.com/office/2006/metadata/properties" ma:root="true" ma:fieldsID="4c9629abe249b0c4505c870bdc9a57ac" ns3:_="">
    <xsd:import namespace="5faea2f2-f869-436a-bb8a-c563877c6f3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aea2f2-f869-436a-bb8a-c563877c6f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02B80A-4D1F-488D-AC3C-C4E9B58E12D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19BA1CC-889C-4E25-932A-5552A6D09E0B}">
  <ds:schemaRefs>
    <ds:schemaRef ds:uri="http://schemas.openxmlformats.org/officeDocument/2006/bibliography"/>
  </ds:schemaRefs>
</ds:datastoreItem>
</file>

<file path=customXml/itemProps3.xml><?xml version="1.0" encoding="utf-8"?>
<ds:datastoreItem xmlns:ds="http://schemas.openxmlformats.org/officeDocument/2006/customXml" ds:itemID="{F7C1E258-80AA-490A-822B-74F0AB0E0F90}">
  <ds:schemaRefs>
    <ds:schemaRef ds:uri="http://schemas.microsoft.com/sharepoint/v3/contenttype/forms"/>
  </ds:schemaRefs>
</ds:datastoreItem>
</file>

<file path=customXml/itemProps4.xml><?xml version="1.0" encoding="utf-8"?>
<ds:datastoreItem xmlns:ds="http://schemas.openxmlformats.org/officeDocument/2006/customXml" ds:itemID="{67D3064C-FE43-4152-9C60-1D2191E52B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aea2f2-f869-436a-bb8a-c563877c6f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33</TotalTime>
  <Pages>23</Pages>
  <Words>887</Words>
  <Characters>5062</Characters>
  <Application>Microsoft Office Word</Application>
  <DocSecurity>0</DocSecurity>
  <Lines>42</Lines>
  <Paragraphs>11</Paragraphs>
  <ScaleCrop>false</ScaleCrop>
  <HeadingPairs>
    <vt:vector size="4" baseType="variant">
      <vt:variant>
        <vt:lpstr>Title</vt:lpstr>
      </vt:variant>
      <vt:variant>
        <vt:i4>1</vt:i4>
      </vt:variant>
      <vt:variant>
        <vt:lpstr>Título</vt:lpstr>
      </vt:variant>
      <vt:variant>
        <vt:i4>1</vt:i4>
      </vt:variant>
    </vt:vector>
  </HeadingPairs>
  <TitlesOfParts>
    <vt:vector size="2" baseType="lpstr">
      <vt:lpstr/>
      <vt:lpstr/>
    </vt:vector>
  </TitlesOfParts>
  <Company/>
  <LinksUpToDate>false</LinksUpToDate>
  <CharactersWithSpaces>5938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Weronika</dc:creator>
  <cp:keywords/>
  <dc:description/>
  <cp:lastModifiedBy>David Quain</cp:lastModifiedBy>
  <cp:revision>15</cp:revision>
  <cp:lastPrinted>2022-09-14T12:59:00Z</cp:lastPrinted>
  <dcterms:created xsi:type="dcterms:W3CDTF">2022-09-14T13:16:00Z</dcterms:created>
  <dcterms:modified xsi:type="dcterms:W3CDTF">2023-11-22T08:38:00Z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http://www.zotero.org/styles/american-medical-association</vt:lpwstr>
  </property>
  <property fmtid="{D5CDD505-2E9C-101B-9397-08002B2CF9AE}" pid="3" name="Mendeley Recent Style Name 0_1">
    <vt:lpwstr>American Medical Association</vt:lpwstr>
  </property>
  <property fmtid="{D5CDD505-2E9C-101B-9397-08002B2CF9AE}" pid="4" name="Mendeley Recent Style Id 1_1">
    <vt:lpwstr>http://www.zotero.org/styles/american-political-science-association</vt:lpwstr>
  </property>
  <property fmtid="{D5CDD505-2E9C-101B-9397-08002B2CF9AE}" pid="5" name="Mendeley Recent Style Name 1_1">
    <vt:lpwstr>American Political Science Association</vt:lpwstr>
  </property>
  <property fmtid="{D5CDD505-2E9C-101B-9397-08002B2CF9AE}" pid="6" name="Mendeley Recent Style Id 2_1">
    <vt:lpwstr>http://www.zotero.org/styles/apa</vt:lpwstr>
  </property>
  <property fmtid="{D5CDD505-2E9C-101B-9397-08002B2CF9AE}" pid="7" name="Mendeley Recent Style Name 2_1">
    <vt:lpwstr>American Psychological Association 7th edition</vt:lpwstr>
  </property>
  <property fmtid="{D5CDD505-2E9C-101B-9397-08002B2CF9AE}" pid="8" name="Mendeley Recent Style Id 3_1">
    <vt:lpwstr>http://www.zotero.org/styles/american-sociological-association</vt:lpwstr>
  </property>
  <property fmtid="{D5CDD505-2E9C-101B-9397-08002B2CF9AE}" pid="9" name="Mendeley Recent Style Name 3_1">
    <vt:lpwstr>American Sociological Association</vt:lpwstr>
  </property>
  <property fmtid="{D5CDD505-2E9C-101B-9397-08002B2CF9AE}" pid="10" name="Mendeley Recent Style Id 4_1">
    <vt:lpwstr>http://www.zotero.org/styles/brewingscience</vt:lpwstr>
  </property>
  <property fmtid="{D5CDD505-2E9C-101B-9397-08002B2CF9AE}" pid="11" name="Mendeley Recent Style Name 4_1">
    <vt:lpwstr>BrewingScience</vt:lpwstr>
  </property>
  <property fmtid="{D5CDD505-2E9C-101B-9397-08002B2CF9AE}" pid="12" name="Mendeley Recent Style Id 5_1">
    <vt:lpwstr>http://www.zotero.org/styles/chicago-author-date</vt:lpwstr>
  </property>
  <property fmtid="{D5CDD505-2E9C-101B-9397-08002B2CF9AE}" pid="13" name="Mendeley Recent Style Name 5_1">
    <vt:lpwstr>Chicago Manual of Style 17th edition (author-date)</vt:lpwstr>
  </property>
  <property fmtid="{D5CDD505-2E9C-101B-9397-08002B2CF9AE}" pid="14" name="Mendeley Recent Style Id 6_1">
    <vt:lpwstr>http://www.zotero.org/styles/chicago-fullnote-bibliography</vt:lpwstr>
  </property>
  <property fmtid="{D5CDD505-2E9C-101B-9397-08002B2CF9AE}" pid="15" name="Mendeley Recent Style Name 6_1">
    <vt:lpwstr>Chicago Manual of Style 17th edition (full note)</vt:lpwstr>
  </property>
  <property fmtid="{D5CDD505-2E9C-101B-9397-08002B2CF9AE}" pid="16" name="Mendeley Recent Style Id 7_1">
    <vt:lpwstr>http://www.zotero.org/styles/clinical-radiology</vt:lpwstr>
  </property>
  <property fmtid="{D5CDD505-2E9C-101B-9397-08002B2CF9AE}" pid="17" name="Mendeley Recent Style Name 7_1">
    <vt:lpwstr>Clinical Radiology</vt:lpwstr>
  </property>
  <property fmtid="{D5CDD505-2E9C-101B-9397-08002B2CF9AE}" pid="18" name="Mendeley Recent Style Id 8_1">
    <vt:lpwstr>http://www.zotero.org/styles/food-research-international</vt:lpwstr>
  </property>
  <property fmtid="{D5CDD505-2E9C-101B-9397-08002B2CF9AE}" pid="19" name="Mendeley Recent Style Name 8_1">
    <vt:lpwstr>Food Research International</vt:lpwstr>
  </property>
  <property fmtid="{D5CDD505-2E9C-101B-9397-08002B2CF9AE}" pid="20" name="Mendeley Recent Style Id 9_1">
    <vt:lpwstr>http://www.zotero.org/styles/operative-dentistry</vt:lpwstr>
  </property>
  <property fmtid="{D5CDD505-2E9C-101B-9397-08002B2CF9AE}" pid="21" name="Mendeley Recent Style Name 9_1">
    <vt:lpwstr>Operative Dentistry</vt:lpwstr>
  </property>
  <property fmtid="{D5CDD505-2E9C-101B-9397-08002B2CF9AE}" pid="22" name="Mendeley Document_1">
    <vt:lpwstr>True</vt:lpwstr>
  </property>
  <property fmtid="{D5CDD505-2E9C-101B-9397-08002B2CF9AE}" pid="23" name="Mendeley Unique User Id_1">
    <vt:lpwstr>4d04378e-7603-3619-9df3-cfc79ab8173b</vt:lpwstr>
  </property>
  <property fmtid="{D5CDD505-2E9C-101B-9397-08002B2CF9AE}" pid="24" name="Mendeley Citation Style_1">
    <vt:lpwstr>http://www.zotero.org/styles/food-research-international</vt:lpwstr>
  </property>
  <property fmtid="{D5CDD505-2E9C-101B-9397-08002B2CF9AE}" pid="25" name="ContentTypeId">
    <vt:lpwstr>0x0101007FEC5F74B3D2B74EB8F051225D2B658A</vt:lpwstr>
  </property>
</Properties>
</file>